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9" r:id="rId6"/>
  </p:sldIdLst>
  <p:sldSz cx="5308600" cy="7594600"/>
  <p:notesSz cx="5308600" cy="7594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98FF24-07FA-EC59-1968-629DA46731E7}" name="Tristan Kennelly" initials="TK" userId="S::tristan@codeacsolutions.com::5cbd0389-6b24-4693-a285-a2a4741537f2" providerId="AD"/>
  <p188:author id="{F72FE427-6553-A69B-E18F-3CA859C4BFBA}" name="Lucas Bendo-Watson" initials="LBW" userId="S::lucas@codeacsolutions.com::627dbe2d-2ab2-4fc4-805c-f878b9b0593e" providerId="AD"/>
  <p188:author id="{4D5E74F7-E778-9325-4AE8-C713102B1D35}" name="Sarah Sisson" initials="SS" userId="S::sarah@codeacsolutions.com::e1462ac6-df29-4ffe-8627-c11a691ec4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4FF"/>
    <a:srgbClr val="00A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C43B5-FE1B-D8F4-A8F6-E918770E0D2A}" v="5" dt="2024-02-07T14:54:24.957"/>
    <p1510:client id="{A27B7762-268D-7BCE-185B-4A7BA922DCC7}" v="6" dt="2024-02-05T15:28:01.8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4104" y="-9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n Kennelly" userId="5cbd0389-6b24-4693-a285-a2a4741537f2" providerId="ADAL" clId="{B2E4117E-4EA7-4551-8AF5-110EE5E42F20}"/>
    <pc:docChg chg="modSld">
      <pc:chgData name="Tristan Kennelly" userId="5cbd0389-6b24-4693-a285-a2a4741537f2" providerId="ADAL" clId="{B2E4117E-4EA7-4551-8AF5-110EE5E42F20}" dt="2023-09-26T13:23:42.515" v="62"/>
      <pc:docMkLst>
        <pc:docMk/>
      </pc:docMkLst>
      <pc:sldChg chg="modSp mod delCm modCm">
        <pc:chgData name="Tristan Kennelly" userId="5cbd0389-6b24-4693-a285-a2a4741537f2" providerId="ADAL" clId="{B2E4117E-4EA7-4551-8AF5-110EE5E42F20}" dt="2023-09-26T13:23:42.515" v="62"/>
        <pc:sldMkLst>
          <pc:docMk/>
          <pc:sldMk cId="0" sldId="256"/>
        </pc:sldMkLst>
        <pc:spChg chg="mod">
          <ac:chgData name="Tristan Kennelly" userId="5cbd0389-6b24-4693-a285-a2a4741537f2" providerId="ADAL" clId="{B2E4117E-4EA7-4551-8AF5-110EE5E42F20}" dt="2023-09-26T13:21:49.621" v="61" actId="20577"/>
          <ac:spMkLst>
            <pc:docMk/>
            <pc:sldMk cId="0" sldId="256"/>
            <ac:spMk id="8" creationId="{00000000-0000-0000-0000-000000000000}"/>
          </ac:spMkLst>
        </pc:spChg>
        <pc:extLst>
          <p:ext xmlns:p="http://schemas.openxmlformats.org/presentationml/2006/main" uri="{D6D511B9-2390-475A-947B-AFAB55BFBCF1}">
            <pc226:cmChg xmlns:pc226="http://schemas.microsoft.com/office/powerpoint/2022/06/main/command" chg="del mod">
              <pc226:chgData name="Tristan Kennelly" userId="5cbd0389-6b24-4693-a285-a2a4741537f2" providerId="ADAL" clId="{B2E4117E-4EA7-4551-8AF5-110EE5E42F20}" dt="2023-09-26T13:23:42.515" v="62"/>
              <pc2:cmMkLst xmlns:pc2="http://schemas.microsoft.com/office/powerpoint/2019/9/main/command">
                <pc:docMk/>
                <pc:sldMk cId="0" sldId="256"/>
                <pc2:cmMk id="{63EEB542-5424-40FC-B5EA-AF7D245C844D}"/>
              </pc2:cmMkLst>
            </pc226:cmChg>
          </p:ext>
        </pc:extLst>
      </pc:sldChg>
    </pc:docChg>
  </pc:docChgLst>
  <pc:docChgLst>
    <pc:chgData name="Sarah Sisson" userId="S::sarah@codeacsolutions.com::e1462ac6-df29-4ffe-8627-c11a691ec4b4" providerId="AD" clId="Web-{59E2BE98-0CB9-B12C-E999-4FC866B40614}"/>
    <pc:docChg chg="modSld">
      <pc:chgData name="Sarah Sisson" userId="S::sarah@codeacsolutions.com::e1462ac6-df29-4ffe-8627-c11a691ec4b4" providerId="AD" clId="Web-{59E2BE98-0CB9-B12C-E999-4FC866B40614}" dt="2023-09-27T13:52:08.927" v="1"/>
      <pc:docMkLst>
        <pc:docMk/>
      </pc:docMkLst>
      <pc:sldChg chg="modSp">
        <pc:chgData name="Sarah Sisson" userId="S::sarah@codeacsolutions.com::e1462ac6-df29-4ffe-8627-c11a691ec4b4" providerId="AD" clId="Web-{59E2BE98-0CB9-B12C-E999-4FC866B40614}" dt="2023-09-27T13:52:08.927" v="1"/>
        <pc:sldMkLst>
          <pc:docMk/>
          <pc:sldMk cId="0" sldId="259"/>
        </pc:sldMkLst>
        <pc:spChg chg="mod">
          <ac:chgData name="Sarah Sisson" userId="S::sarah@codeacsolutions.com::e1462ac6-df29-4ffe-8627-c11a691ec4b4" providerId="AD" clId="Web-{59E2BE98-0CB9-B12C-E999-4FC866B40614}" dt="2023-09-27T13:52:08.849" v="0"/>
          <ac:spMkLst>
            <pc:docMk/>
            <pc:sldMk cId="0" sldId="259"/>
            <ac:spMk id="15" creationId="{DC0BC62A-5398-DA2B-38F8-33D209D475C0}"/>
          </ac:spMkLst>
        </pc:spChg>
        <pc:spChg chg="mod">
          <ac:chgData name="Sarah Sisson" userId="S::sarah@codeacsolutions.com::e1462ac6-df29-4ffe-8627-c11a691ec4b4" providerId="AD" clId="Web-{59E2BE98-0CB9-B12C-E999-4FC866B40614}" dt="2023-09-27T13:52:08.927" v="1"/>
          <ac:spMkLst>
            <pc:docMk/>
            <pc:sldMk cId="0" sldId="259"/>
            <ac:spMk id="21" creationId="{4F9DF546-A93E-1800-5589-E2C83E2FED05}"/>
          </ac:spMkLst>
        </pc:spChg>
      </pc:sldChg>
    </pc:docChg>
  </pc:docChgLst>
  <pc:docChgLst>
    <pc:chgData name="Sarah Sisson" userId="S::sarah@codeacsolutions.com::e1462ac6-df29-4ffe-8627-c11a691ec4b4" providerId="AD" clId="Web-{DEAD30FB-1D66-5EBF-13D2-C926E6479AD2}"/>
    <pc:docChg chg="modSld">
      <pc:chgData name="Sarah Sisson" userId="S::sarah@codeacsolutions.com::e1462ac6-df29-4ffe-8627-c11a691ec4b4" providerId="AD" clId="Web-{DEAD30FB-1D66-5EBF-13D2-C926E6479AD2}" dt="2023-09-27T13:36:11.135" v="20" actId="1076"/>
      <pc:docMkLst>
        <pc:docMk/>
      </pc:docMkLst>
      <pc:sldChg chg="addSp delSp modSp">
        <pc:chgData name="Sarah Sisson" userId="S::sarah@codeacsolutions.com::e1462ac6-df29-4ffe-8627-c11a691ec4b4" providerId="AD" clId="Web-{DEAD30FB-1D66-5EBF-13D2-C926E6479AD2}" dt="2023-09-27T13:36:11.135" v="20" actId="1076"/>
        <pc:sldMkLst>
          <pc:docMk/>
          <pc:sldMk cId="0" sldId="256"/>
        </pc:sldMkLst>
        <pc:spChg chg="add mod">
          <ac:chgData name="Sarah Sisson" userId="S::sarah@codeacsolutions.com::e1462ac6-df29-4ffe-8627-c11a691ec4b4" providerId="AD" clId="Web-{DEAD30FB-1D66-5EBF-13D2-C926E6479AD2}" dt="2023-09-27T13:34:22.726" v="5" actId="1076"/>
          <ac:spMkLst>
            <pc:docMk/>
            <pc:sldMk cId="0" sldId="256"/>
            <ac:spMk id="3" creationId="{BE3A9A69-CBCB-AC3E-7C57-7714232B3ECA}"/>
          </ac:spMkLst>
        </pc:spChg>
        <pc:spChg chg="mod">
          <ac:chgData name="Sarah Sisson" userId="S::sarah@codeacsolutions.com::e1462ac6-df29-4ffe-8627-c11a691ec4b4" providerId="AD" clId="Web-{DEAD30FB-1D66-5EBF-13D2-C926E6479AD2}" dt="2023-09-27T13:34:18.507" v="3" actId="20577"/>
          <ac:spMkLst>
            <pc:docMk/>
            <pc:sldMk cId="0" sldId="256"/>
            <ac:spMk id="51" creationId="{860C4858-F978-C9A3-0F9C-D3148AC07E84}"/>
          </ac:spMkLst>
        </pc:spChg>
        <pc:picChg chg="add mod">
          <ac:chgData name="Sarah Sisson" userId="S::sarah@codeacsolutions.com::e1462ac6-df29-4ffe-8627-c11a691ec4b4" providerId="AD" clId="Web-{DEAD30FB-1D66-5EBF-13D2-C926E6479AD2}" dt="2023-09-27T13:34:09.069" v="2" actId="1076"/>
          <ac:picMkLst>
            <pc:docMk/>
            <pc:sldMk cId="0" sldId="256"/>
            <ac:picMk id="2" creationId="{78DE4C66-6407-B783-B6AE-56D078AB8074}"/>
          </ac:picMkLst>
        </pc:picChg>
        <pc:picChg chg="add mod ord">
          <ac:chgData name="Sarah Sisson" userId="S::sarah@codeacsolutions.com::e1462ac6-df29-4ffe-8627-c11a691ec4b4" providerId="AD" clId="Web-{DEAD30FB-1D66-5EBF-13D2-C926E6479AD2}" dt="2023-09-27T13:36:11.135" v="20" actId="1076"/>
          <ac:picMkLst>
            <pc:docMk/>
            <pc:sldMk cId="0" sldId="256"/>
            <ac:picMk id="5" creationId="{E7021BC3-0D2D-DFCA-C839-24DBE4C37D82}"/>
          </ac:picMkLst>
        </pc:picChg>
        <pc:picChg chg="del">
          <ac:chgData name="Sarah Sisson" userId="S::sarah@codeacsolutions.com::e1462ac6-df29-4ffe-8627-c11a691ec4b4" providerId="AD" clId="Web-{DEAD30FB-1D66-5EBF-13D2-C926E6479AD2}" dt="2023-09-27T13:34:03.709" v="0"/>
          <ac:picMkLst>
            <pc:docMk/>
            <pc:sldMk cId="0" sldId="256"/>
            <ac:picMk id="10" creationId="{EA3B3EB5-414B-77B2-E362-0E7520209671}"/>
          </ac:picMkLst>
        </pc:picChg>
        <pc:picChg chg="mod">
          <ac:chgData name="Sarah Sisson" userId="S::sarah@codeacsolutions.com::e1462ac6-df29-4ffe-8627-c11a691ec4b4" providerId="AD" clId="Web-{DEAD30FB-1D66-5EBF-13D2-C926E6479AD2}" dt="2023-09-27T13:35:24.696" v="13" actId="1076"/>
          <ac:picMkLst>
            <pc:docMk/>
            <pc:sldMk cId="0" sldId="256"/>
            <ac:picMk id="66" creationId="{5D5FD991-7C61-5AFE-AC63-3A9D369FF1BF}"/>
          </ac:picMkLst>
        </pc:picChg>
      </pc:sldChg>
      <pc:sldChg chg="addSp delSp modSp">
        <pc:chgData name="Sarah Sisson" userId="S::sarah@codeacsolutions.com::e1462ac6-df29-4ffe-8627-c11a691ec4b4" providerId="AD" clId="Web-{DEAD30FB-1D66-5EBF-13D2-C926E6479AD2}" dt="2023-09-27T13:34:39.851" v="10"/>
        <pc:sldMkLst>
          <pc:docMk/>
          <pc:sldMk cId="0" sldId="259"/>
        </pc:sldMkLst>
        <pc:spChg chg="add del mod">
          <ac:chgData name="Sarah Sisson" userId="S::sarah@codeacsolutions.com::e1462ac6-df29-4ffe-8627-c11a691ec4b4" providerId="AD" clId="Web-{DEAD30FB-1D66-5EBF-13D2-C926E6479AD2}" dt="2023-09-27T13:34:39.398" v="9"/>
          <ac:spMkLst>
            <pc:docMk/>
            <pc:sldMk cId="0" sldId="259"/>
            <ac:spMk id="7" creationId="{BE3A9A69-CBCB-AC3E-7C57-7714232B3ECA}"/>
          </ac:spMkLst>
        </pc:spChg>
        <pc:spChg chg="add">
          <ac:chgData name="Sarah Sisson" userId="S::sarah@codeacsolutions.com::e1462ac6-df29-4ffe-8627-c11a691ec4b4" providerId="AD" clId="Web-{DEAD30FB-1D66-5EBF-13D2-C926E6479AD2}" dt="2023-09-27T13:34:39.851" v="10"/>
          <ac:spMkLst>
            <pc:docMk/>
            <pc:sldMk cId="0" sldId="259"/>
            <ac:spMk id="16" creationId="{61AF3C44-0E47-3EDF-AA68-B68CD5217D01}"/>
          </ac:spMkLst>
        </pc:spChg>
        <pc:spChg chg="mod">
          <ac:chgData name="Sarah Sisson" userId="S::sarah@codeacsolutions.com::e1462ac6-df29-4ffe-8627-c11a691ec4b4" providerId="AD" clId="Web-{DEAD30FB-1D66-5EBF-13D2-C926E6479AD2}" dt="2023-09-27T13:34:27.554" v="6" actId="20577"/>
          <ac:spMkLst>
            <pc:docMk/>
            <pc:sldMk cId="0" sldId="259"/>
            <ac:spMk id="65" creationId="{8C423F60-8B03-3C93-800A-6BDBC33529E8}"/>
          </ac:spMkLst>
        </pc:spChg>
      </pc:sldChg>
    </pc:docChg>
  </pc:docChgLst>
  <pc:docChgLst>
    <pc:chgData name="Sarah Sisson" userId="S::sarah@codeacsolutions.com::e1462ac6-df29-4ffe-8627-c11a691ec4b4" providerId="AD" clId="Web-{CC23B0E5-C02B-394F-72E3-6F441368FA75}"/>
    <pc:docChg chg="delSld modSld">
      <pc:chgData name="Sarah Sisson" userId="S::sarah@codeacsolutions.com::e1462ac6-df29-4ffe-8627-c11a691ec4b4" providerId="AD" clId="Web-{CC23B0E5-C02B-394F-72E3-6F441368FA75}" dt="2023-09-27T12:41:48.801" v="855" actId="1076"/>
      <pc:docMkLst>
        <pc:docMk/>
      </pc:docMkLst>
      <pc:sldChg chg="addSp delSp modSp">
        <pc:chgData name="Sarah Sisson" userId="S::sarah@codeacsolutions.com::e1462ac6-df29-4ffe-8627-c11a691ec4b4" providerId="AD" clId="Web-{CC23B0E5-C02B-394F-72E3-6F441368FA75}" dt="2023-09-27T12:41:48.801" v="855" actId="1076"/>
        <pc:sldMkLst>
          <pc:docMk/>
          <pc:sldMk cId="0" sldId="256"/>
        </pc:sldMkLst>
        <pc:spChg chg="add del mod">
          <ac:chgData name="Sarah Sisson" userId="S::sarah@codeacsolutions.com::e1462ac6-df29-4ffe-8627-c11a691ec4b4" providerId="AD" clId="Web-{CC23B0E5-C02B-394F-72E3-6F441368FA75}" dt="2023-09-27T09:11:34.043" v="681"/>
          <ac:spMkLst>
            <pc:docMk/>
            <pc:sldMk cId="0" sldId="256"/>
            <ac:spMk id="2" creationId="{E6CDBA5F-6911-F420-11C2-C5F59396C3F9}"/>
          </ac:spMkLst>
        </pc:spChg>
        <pc:spChg chg="mod">
          <ac:chgData name="Sarah Sisson" userId="S::sarah@codeacsolutions.com::e1462ac6-df29-4ffe-8627-c11a691ec4b4" providerId="AD" clId="Web-{CC23B0E5-C02B-394F-72E3-6F441368FA75}" dt="2023-09-27T12:41:01.002" v="846" actId="1076"/>
          <ac:spMkLst>
            <pc:docMk/>
            <pc:sldMk cId="0" sldId="256"/>
            <ac:spMk id="6" creationId="{87E18E23-B044-11EE-0FEA-E88E8537A699}"/>
          </ac:spMkLst>
        </pc:spChg>
        <pc:spChg chg="mod">
          <ac:chgData name="Sarah Sisson" userId="S::sarah@codeacsolutions.com::e1462ac6-df29-4ffe-8627-c11a691ec4b4" providerId="AD" clId="Web-{CC23B0E5-C02B-394F-72E3-6F441368FA75}" dt="2023-09-27T12:41:07.330" v="847" actId="1076"/>
          <ac:spMkLst>
            <pc:docMk/>
            <pc:sldMk cId="0" sldId="256"/>
            <ac:spMk id="7" creationId="{6E623CA9-777D-851A-C59D-FE6C3089E834}"/>
          </ac:spMkLst>
        </pc:spChg>
        <pc:spChg chg="del mod">
          <ac:chgData name="Sarah Sisson" userId="S::sarah@codeacsolutions.com::e1462ac6-df29-4ffe-8627-c11a691ec4b4" providerId="AD" clId="Web-{CC23B0E5-C02B-394F-72E3-6F441368FA75}" dt="2023-09-27T08:15:18.572" v="461"/>
          <ac:spMkLst>
            <pc:docMk/>
            <pc:sldMk cId="0" sldId="256"/>
            <ac:spMk id="8" creationId="{00000000-0000-0000-0000-000000000000}"/>
          </ac:spMkLst>
        </pc:spChg>
        <pc:spChg chg="del mod">
          <ac:chgData name="Sarah Sisson" userId="S::sarah@codeacsolutions.com::e1462ac6-df29-4ffe-8627-c11a691ec4b4" providerId="AD" clId="Web-{CC23B0E5-C02B-394F-72E3-6F441368FA75}" dt="2023-09-27T08:03:00.439" v="221"/>
          <ac:spMkLst>
            <pc:docMk/>
            <pc:sldMk cId="0" sldId="256"/>
            <ac:spMk id="9" creationId="{EAE16A4F-E30E-16FF-8301-E6114FF4CB80}"/>
          </ac:spMkLst>
        </pc:spChg>
        <pc:spChg chg="mod">
          <ac:chgData name="Sarah Sisson" userId="S::sarah@codeacsolutions.com::e1462ac6-df29-4ffe-8627-c11a691ec4b4" providerId="AD" clId="Web-{CC23B0E5-C02B-394F-72E3-6F441368FA75}" dt="2023-09-27T12:40:45.049" v="844" actId="1076"/>
          <ac:spMkLst>
            <pc:docMk/>
            <pc:sldMk cId="0" sldId="256"/>
            <ac:spMk id="11" creationId="{BD7FD978-22D8-D015-73C6-BDD66B3C865A}"/>
          </ac:spMkLst>
        </pc:spChg>
        <pc:spChg chg="del mod">
          <ac:chgData name="Sarah Sisson" userId="S::sarah@codeacsolutions.com::e1462ac6-df29-4ffe-8627-c11a691ec4b4" providerId="AD" clId="Web-{CC23B0E5-C02B-394F-72E3-6F441368FA75}" dt="2023-09-27T12:39:40.547" v="821"/>
          <ac:spMkLst>
            <pc:docMk/>
            <pc:sldMk cId="0" sldId="256"/>
            <ac:spMk id="12" creationId="{DC294DD4-A182-DE96-0799-A563F7776E7E}"/>
          </ac:spMkLst>
        </pc:spChg>
        <pc:spChg chg="del">
          <ac:chgData name="Sarah Sisson" userId="S::sarah@codeacsolutions.com::e1462ac6-df29-4ffe-8627-c11a691ec4b4" providerId="AD" clId="Web-{CC23B0E5-C02B-394F-72E3-6F441368FA75}" dt="2023-09-27T08:15:16.369" v="460"/>
          <ac:spMkLst>
            <pc:docMk/>
            <pc:sldMk cId="0" sldId="256"/>
            <ac:spMk id="13" creationId="{7D956445-20B5-5236-5BA9-A880486205E6}"/>
          </ac:spMkLst>
        </pc:spChg>
        <pc:spChg chg="mod">
          <ac:chgData name="Sarah Sisson" userId="S::sarah@codeacsolutions.com::e1462ac6-df29-4ffe-8627-c11a691ec4b4" providerId="AD" clId="Web-{CC23B0E5-C02B-394F-72E3-6F441368FA75}" dt="2023-09-27T12:40:50.049" v="845" actId="1076"/>
          <ac:spMkLst>
            <pc:docMk/>
            <pc:sldMk cId="0" sldId="256"/>
            <ac:spMk id="15" creationId="{85362C3D-8800-993F-C3EF-7AC7C0C4B28C}"/>
          </ac:spMkLst>
        </pc:spChg>
        <pc:spChg chg="del">
          <ac:chgData name="Sarah Sisson" userId="S::sarah@codeacsolutions.com::e1462ac6-df29-4ffe-8627-c11a691ec4b4" providerId="AD" clId="Web-{CC23B0E5-C02B-394F-72E3-6F441368FA75}" dt="2023-09-27T08:15:12.572" v="459"/>
          <ac:spMkLst>
            <pc:docMk/>
            <pc:sldMk cId="0" sldId="256"/>
            <ac:spMk id="16" creationId="{00000000-0000-0000-0000-000000000000}"/>
          </ac:spMkLst>
        </pc:spChg>
        <pc:spChg chg="mod">
          <ac:chgData name="Sarah Sisson" userId="S::sarah@codeacsolutions.com::e1462ac6-df29-4ffe-8627-c11a691ec4b4" providerId="AD" clId="Web-{CC23B0E5-C02B-394F-72E3-6F441368FA75}" dt="2023-09-27T09:06:51.081" v="600" actId="1076"/>
          <ac:spMkLst>
            <pc:docMk/>
            <pc:sldMk cId="0" sldId="256"/>
            <ac:spMk id="17" creationId="{BDE25640-7E6D-2CBC-401C-712DCC7342F3}"/>
          </ac:spMkLst>
        </pc:spChg>
        <pc:spChg chg="mod">
          <ac:chgData name="Sarah Sisson" userId="S::sarah@codeacsolutions.com::e1462ac6-df29-4ffe-8627-c11a691ec4b4" providerId="AD" clId="Web-{CC23B0E5-C02B-394F-72E3-6F441368FA75}" dt="2023-09-27T09:06:51.097" v="601" actId="1076"/>
          <ac:spMkLst>
            <pc:docMk/>
            <pc:sldMk cId="0" sldId="256"/>
            <ac:spMk id="20" creationId="{090FFACF-3F17-6A67-3638-1B39C0206AC5}"/>
          </ac:spMkLst>
        </pc:spChg>
        <pc:spChg chg="mod">
          <ac:chgData name="Sarah Sisson" userId="S::sarah@codeacsolutions.com::e1462ac6-df29-4ffe-8627-c11a691ec4b4" providerId="AD" clId="Web-{CC23B0E5-C02B-394F-72E3-6F441368FA75}" dt="2023-09-27T09:06:51.113" v="602" actId="1076"/>
          <ac:spMkLst>
            <pc:docMk/>
            <pc:sldMk cId="0" sldId="256"/>
            <ac:spMk id="22" creationId="{8483380F-B8A1-2815-6F89-1C0B2B5B4F63}"/>
          </ac:spMkLst>
        </pc:spChg>
        <pc:spChg chg="mod">
          <ac:chgData name="Sarah Sisson" userId="S::sarah@codeacsolutions.com::e1462ac6-df29-4ffe-8627-c11a691ec4b4" providerId="AD" clId="Web-{CC23B0E5-C02B-394F-72E3-6F441368FA75}" dt="2023-09-27T09:06:51.128" v="603" actId="1076"/>
          <ac:spMkLst>
            <pc:docMk/>
            <pc:sldMk cId="0" sldId="256"/>
            <ac:spMk id="24" creationId="{C655C051-A6BD-C752-AC5D-51D0890ED82A}"/>
          </ac:spMkLst>
        </pc:spChg>
        <pc:spChg chg="mod">
          <ac:chgData name="Sarah Sisson" userId="S::sarah@codeacsolutions.com::e1462ac6-df29-4ffe-8627-c11a691ec4b4" providerId="AD" clId="Web-{CC23B0E5-C02B-394F-72E3-6F441368FA75}" dt="2023-09-27T09:06:51.191" v="607" actId="1076"/>
          <ac:spMkLst>
            <pc:docMk/>
            <pc:sldMk cId="0" sldId="256"/>
            <ac:spMk id="32" creationId="{6E044209-8E10-EEEA-B4C7-654B2325986E}"/>
          </ac:spMkLst>
        </pc:spChg>
        <pc:spChg chg="mod">
          <ac:chgData name="Sarah Sisson" userId="S::sarah@codeacsolutions.com::e1462ac6-df29-4ffe-8627-c11a691ec4b4" providerId="AD" clId="Web-{CC23B0E5-C02B-394F-72E3-6F441368FA75}" dt="2023-09-27T09:06:51.206" v="608" actId="1076"/>
          <ac:spMkLst>
            <pc:docMk/>
            <pc:sldMk cId="0" sldId="256"/>
            <ac:spMk id="34" creationId="{1055DF68-0A9D-390B-2F2A-BD6B5F4E3702}"/>
          </ac:spMkLst>
        </pc:spChg>
        <pc:spChg chg="mod">
          <ac:chgData name="Sarah Sisson" userId="S::sarah@codeacsolutions.com::e1462ac6-df29-4ffe-8627-c11a691ec4b4" providerId="AD" clId="Web-{CC23B0E5-C02B-394F-72E3-6F441368FA75}" dt="2023-09-27T09:06:51.222" v="609" actId="1076"/>
          <ac:spMkLst>
            <pc:docMk/>
            <pc:sldMk cId="0" sldId="256"/>
            <ac:spMk id="36" creationId="{41B1F60C-817D-F941-8CDB-78ED7E18F9C1}"/>
          </ac:spMkLst>
        </pc:spChg>
        <pc:spChg chg="mod">
          <ac:chgData name="Sarah Sisson" userId="S::sarah@codeacsolutions.com::e1462ac6-df29-4ffe-8627-c11a691ec4b4" providerId="AD" clId="Web-{CC23B0E5-C02B-394F-72E3-6F441368FA75}" dt="2023-09-27T09:06:51.238" v="610" actId="1076"/>
          <ac:spMkLst>
            <pc:docMk/>
            <pc:sldMk cId="0" sldId="256"/>
            <ac:spMk id="38" creationId="{02A0DDCE-E10D-0F81-A425-333E94DB178D}"/>
          </ac:spMkLst>
        </pc:spChg>
        <pc:spChg chg="add mod">
          <ac:chgData name="Sarah Sisson" userId="S::sarah@codeacsolutions.com::e1462ac6-df29-4ffe-8627-c11a691ec4b4" providerId="AD" clId="Web-{CC23B0E5-C02B-394F-72E3-6F441368FA75}" dt="2023-09-27T08:06:39.274" v="310" actId="20577"/>
          <ac:spMkLst>
            <pc:docMk/>
            <pc:sldMk cId="0" sldId="256"/>
            <ac:spMk id="39" creationId="{8CDF6224-7144-8261-A848-C4A6503E60F7}"/>
          </ac:spMkLst>
        </pc:spChg>
        <pc:spChg chg="add">
          <ac:chgData name="Sarah Sisson" userId="S::sarah@codeacsolutions.com::e1462ac6-df29-4ffe-8627-c11a691ec4b4" providerId="AD" clId="Web-{CC23B0E5-C02B-394F-72E3-6F441368FA75}" dt="2023-09-27T08:03:02.798" v="223"/>
          <ac:spMkLst>
            <pc:docMk/>
            <pc:sldMk cId="0" sldId="256"/>
            <ac:spMk id="43" creationId="{CF0421E5-936A-3EDF-7E3B-3A94D78E8993}"/>
          </ac:spMkLst>
        </pc:spChg>
        <pc:spChg chg="mod">
          <ac:chgData name="Sarah Sisson" userId="S::sarah@codeacsolutions.com::e1462ac6-df29-4ffe-8627-c11a691ec4b4" providerId="AD" clId="Web-{CC23B0E5-C02B-394F-72E3-6F441368FA75}" dt="2023-09-27T09:06:51.300" v="613" actId="1076"/>
          <ac:spMkLst>
            <pc:docMk/>
            <pc:sldMk cId="0" sldId="256"/>
            <ac:spMk id="45" creationId="{531C7B54-588E-0622-D86B-7C5CC3CC6FB9}"/>
          </ac:spMkLst>
        </pc:spChg>
        <pc:spChg chg="del">
          <ac:chgData name="Sarah Sisson" userId="S::sarah@codeacsolutions.com::e1462ac6-df29-4ffe-8627-c11a691ec4b4" providerId="AD" clId="Web-{CC23B0E5-C02B-394F-72E3-6F441368FA75}" dt="2023-09-27T08:03:01.704" v="222"/>
          <ac:spMkLst>
            <pc:docMk/>
            <pc:sldMk cId="0" sldId="256"/>
            <ac:spMk id="47" creationId="{00000000-0000-0000-0000-000000000000}"/>
          </ac:spMkLst>
        </pc:spChg>
        <pc:spChg chg="add">
          <ac:chgData name="Sarah Sisson" userId="S::sarah@codeacsolutions.com::e1462ac6-df29-4ffe-8627-c11a691ec4b4" providerId="AD" clId="Web-{CC23B0E5-C02B-394F-72E3-6F441368FA75}" dt="2023-09-27T08:03:02.829" v="224"/>
          <ac:spMkLst>
            <pc:docMk/>
            <pc:sldMk cId="0" sldId="256"/>
            <ac:spMk id="51" creationId="{860C4858-F978-C9A3-0F9C-D3148AC07E84}"/>
          </ac:spMkLst>
        </pc:spChg>
        <pc:spChg chg="mod">
          <ac:chgData name="Sarah Sisson" userId="S::sarah@codeacsolutions.com::e1462ac6-df29-4ffe-8627-c11a691ec4b4" providerId="AD" clId="Web-{CC23B0E5-C02B-394F-72E3-6F441368FA75}" dt="2023-09-27T09:06:51.331" v="615" actId="1076"/>
          <ac:spMkLst>
            <pc:docMk/>
            <pc:sldMk cId="0" sldId="256"/>
            <ac:spMk id="52" creationId="{22F6E7E9-5B9F-121B-BA18-79AA50B7F533}"/>
          </ac:spMkLst>
        </pc:spChg>
        <pc:spChg chg="add del mod">
          <ac:chgData name="Sarah Sisson" userId="S::sarah@codeacsolutions.com::e1462ac6-df29-4ffe-8627-c11a691ec4b4" providerId="AD" clId="Web-{CC23B0E5-C02B-394F-72E3-6F441368FA75}" dt="2023-09-27T08:03:54.597" v="229"/>
          <ac:spMkLst>
            <pc:docMk/>
            <pc:sldMk cId="0" sldId="256"/>
            <ac:spMk id="53" creationId="{5036C78B-6B00-FDE0-4AE6-A3A39E7F4DCE}"/>
          </ac:spMkLst>
        </pc:spChg>
        <pc:spChg chg="add del">
          <ac:chgData name="Sarah Sisson" userId="S::sarah@codeacsolutions.com::e1462ac6-df29-4ffe-8627-c11a691ec4b4" providerId="AD" clId="Web-{CC23B0E5-C02B-394F-72E3-6F441368FA75}" dt="2023-09-27T08:04:08.910" v="231"/>
          <ac:spMkLst>
            <pc:docMk/>
            <pc:sldMk cId="0" sldId="256"/>
            <ac:spMk id="54" creationId="{903B83E9-9E0B-C332-2FBB-E0414FF1050D}"/>
          </ac:spMkLst>
        </pc:spChg>
        <pc:spChg chg="mod">
          <ac:chgData name="Sarah Sisson" userId="S::sarah@codeacsolutions.com::e1462ac6-df29-4ffe-8627-c11a691ec4b4" providerId="AD" clId="Web-{CC23B0E5-C02B-394F-72E3-6F441368FA75}" dt="2023-09-27T09:06:51.347" v="616" actId="1076"/>
          <ac:spMkLst>
            <pc:docMk/>
            <pc:sldMk cId="0" sldId="256"/>
            <ac:spMk id="55" creationId="{07953703-FFFE-FFCB-9DD8-8245FCEFE0CE}"/>
          </ac:spMkLst>
        </pc:spChg>
        <pc:spChg chg="add mod">
          <ac:chgData name="Sarah Sisson" userId="S::sarah@codeacsolutions.com::e1462ac6-df29-4ffe-8627-c11a691ec4b4" providerId="AD" clId="Web-{CC23B0E5-C02B-394F-72E3-6F441368FA75}" dt="2023-09-27T12:41:48.785" v="854" actId="1076"/>
          <ac:spMkLst>
            <pc:docMk/>
            <pc:sldMk cId="0" sldId="256"/>
            <ac:spMk id="56" creationId="{F3399DA7-1D4D-AB39-C2F2-27237CECEEE9}"/>
          </ac:spMkLst>
        </pc:spChg>
        <pc:spChg chg="add mod">
          <ac:chgData name="Sarah Sisson" userId="S::sarah@codeacsolutions.com::e1462ac6-df29-4ffe-8627-c11a691ec4b4" providerId="AD" clId="Web-{CC23B0E5-C02B-394F-72E3-6F441368FA75}" dt="2023-09-27T12:41:48.801" v="855" actId="1076"/>
          <ac:spMkLst>
            <pc:docMk/>
            <pc:sldMk cId="0" sldId="256"/>
            <ac:spMk id="58" creationId="{F87EC036-2A68-AD51-9812-89A8DEEF96A8}"/>
          </ac:spMkLst>
        </pc:spChg>
        <pc:spChg chg="del mod">
          <ac:chgData name="Sarah Sisson" userId="S::sarah@codeacsolutions.com::e1462ac6-df29-4ffe-8627-c11a691ec4b4" providerId="AD" clId="Web-{CC23B0E5-C02B-394F-72E3-6F441368FA75}" dt="2023-09-27T10:48:47.226" v="750"/>
          <ac:spMkLst>
            <pc:docMk/>
            <pc:sldMk cId="0" sldId="256"/>
            <ac:spMk id="60" creationId="{8BBD198C-2834-48C0-E9DB-9EEA286BCAC1}"/>
          </ac:spMkLst>
        </pc:spChg>
        <pc:spChg chg="del">
          <ac:chgData name="Sarah Sisson" userId="S::sarah@codeacsolutions.com::e1462ac6-df29-4ffe-8627-c11a691ec4b4" providerId="AD" clId="Web-{CC23B0E5-C02B-394F-72E3-6F441368FA75}" dt="2023-09-27T07:54:59.251" v="105"/>
          <ac:spMkLst>
            <pc:docMk/>
            <pc:sldMk cId="0" sldId="256"/>
            <ac:spMk id="61" creationId="{3D14FF06-0A61-69A5-56F1-FCB6706489C4}"/>
          </ac:spMkLst>
        </pc:spChg>
        <pc:spChg chg="del">
          <ac:chgData name="Sarah Sisson" userId="S::sarah@codeacsolutions.com::e1462ac6-df29-4ffe-8627-c11a691ec4b4" providerId="AD" clId="Web-{CC23B0E5-C02B-394F-72E3-6F441368FA75}" dt="2023-09-27T07:54:59.251" v="104"/>
          <ac:spMkLst>
            <pc:docMk/>
            <pc:sldMk cId="0" sldId="256"/>
            <ac:spMk id="62" creationId="{E80126F7-4797-1F44-65B5-BC2FE54CEF12}"/>
          </ac:spMkLst>
        </pc:spChg>
        <pc:spChg chg="del">
          <ac:chgData name="Sarah Sisson" userId="S::sarah@codeacsolutions.com::e1462ac6-df29-4ffe-8627-c11a691ec4b4" providerId="AD" clId="Web-{CC23B0E5-C02B-394F-72E3-6F441368FA75}" dt="2023-09-27T07:54:59.251" v="103"/>
          <ac:spMkLst>
            <pc:docMk/>
            <pc:sldMk cId="0" sldId="256"/>
            <ac:spMk id="63" creationId="{AA895909-F4FE-15CA-EF09-5784AB993BBF}"/>
          </ac:spMkLst>
        </pc:spChg>
        <pc:spChg chg="del">
          <ac:chgData name="Sarah Sisson" userId="S::sarah@codeacsolutions.com::e1462ac6-df29-4ffe-8627-c11a691ec4b4" providerId="AD" clId="Web-{CC23B0E5-C02B-394F-72E3-6F441368FA75}" dt="2023-09-27T07:54:59.251" v="102"/>
          <ac:spMkLst>
            <pc:docMk/>
            <pc:sldMk cId="0" sldId="256"/>
            <ac:spMk id="64" creationId="{FD30D590-D6EF-7A30-5E3F-2C8746C1FECC}"/>
          </ac:spMkLst>
        </pc:spChg>
        <pc:spChg chg="add del mod">
          <ac:chgData name="Sarah Sisson" userId="S::sarah@codeacsolutions.com::e1462ac6-df29-4ffe-8627-c11a691ec4b4" providerId="AD" clId="Web-{CC23B0E5-C02B-394F-72E3-6F441368FA75}" dt="2023-09-27T09:08:14.037" v="627"/>
          <ac:spMkLst>
            <pc:docMk/>
            <pc:sldMk cId="0" sldId="256"/>
            <ac:spMk id="69" creationId="{318D1FDC-B4F3-BAAA-B9CB-8C5EC4A26131}"/>
          </ac:spMkLst>
        </pc:spChg>
        <pc:spChg chg="add del mod">
          <ac:chgData name="Sarah Sisson" userId="S::sarah@codeacsolutions.com::e1462ac6-df29-4ffe-8627-c11a691ec4b4" providerId="AD" clId="Web-{CC23B0E5-C02B-394F-72E3-6F441368FA75}" dt="2023-09-27T09:08:13.506" v="626"/>
          <ac:spMkLst>
            <pc:docMk/>
            <pc:sldMk cId="0" sldId="256"/>
            <ac:spMk id="70" creationId="{8F6315A2-0E20-C6D9-E523-0161A7FF6B78}"/>
          </ac:spMkLst>
        </pc:spChg>
        <pc:spChg chg="add del mod">
          <ac:chgData name="Sarah Sisson" userId="S::sarah@codeacsolutions.com::e1462ac6-df29-4ffe-8627-c11a691ec4b4" providerId="AD" clId="Web-{CC23B0E5-C02B-394F-72E3-6F441368FA75}" dt="2023-09-27T09:08:17.740" v="630"/>
          <ac:spMkLst>
            <pc:docMk/>
            <pc:sldMk cId="0" sldId="256"/>
            <ac:spMk id="71" creationId="{45918A22-BD2C-82B2-9D0B-8BDBF0033CA0}"/>
          </ac:spMkLst>
        </pc:spChg>
        <pc:spChg chg="del mod">
          <ac:chgData name="Sarah Sisson" userId="S::sarah@codeacsolutions.com::e1462ac6-df29-4ffe-8627-c11a691ec4b4" providerId="AD" clId="Web-{CC23B0E5-C02B-394F-72E3-6F441368FA75}" dt="2023-09-27T09:08:14.615" v="628"/>
          <ac:spMkLst>
            <pc:docMk/>
            <pc:sldMk cId="0" sldId="256"/>
            <ac:spMk id="72" creationId="{1966B315-459B-A4BD-9ABD-9992E1D53053}"/>
          </ac:spMkLst>
        </pc:spChg>
        <pc:grpChg chg="add del mod">
          <ac:chgData name="Sarah Sisson" userId="S::sarah@codeacsolutions.com::e1462ac6-df29-4ffe-8627-c11a691ec4b4" providerId="AD" clId="Web-{CC23B0E5-C02B-394F-72E3-6F441368FA75}" dt="2023-09-27T12:40:24.001" v="840"/>
          <ac:grpSpMkLst>
            <pc:docMk/>
            <pc:sldMk cId="0" sldId="256"/>
            <ac:grpSpMk id="18" creationId="{432C58F8-71E3-07CF-0A76-AEBE3D7B4620}"/>
          </ac:grpSpMkLst>
        </pc:grpChg>
        <pc:grpChg chg="mod">
          <ac:chgData name="Sarah Sisson" userId="S::sarah@codeacsolutions.com::e1462ac6-df29-4ffe-8627-c11a691ec4b4" providerId="AD" clId="Web-{CC23B0E5-C02B-394F-72E3-6F441368FA75}" dt="2023-09-27T09:06:51.316" v="614" actId="1076"/>
          <ac:grpSpMkLst>
            <pc:docMk/>
            <pc:sldMk cId="0" sldId="256"/>
            <ac:grpSpMk id="50" creationId="{3B89D89A-E593-8F5C-0082-87EC0283219A}"/>
          </ac:grpSpMkLst>
        </pc:grpChg>
        <pc:picChg chg="del">
          <ac:chgData name="Sarah Sisson" userId="S::sarah@codeacsolutions.com::e1462ac6-df29-4ffe-8627-c11a691ec4b4" providerId="AD" clId="Web-{CC23B0E5-C02B-394F-72E3-6F441368FA75}" dt="2023-09-27T07:54:45.610" v="100"/>
          <ac:picMkLst>
            <pc:docMk/>
            <pc:sldMk cId="0" sldId="256"/>
            <ac:picMk id="2" creationId="{00000000-0000-0000-0000-000000000000}"/>
          </ac:picMkLst>
        </pc:picChg>
        <pc:picChg chg="add del mod ord modCrop">
          <ac:chgData name="Sarah Sisson" userId="S::sarah@codeacsolutions.com::e1462ac6-df29-4ffe-8627-c11a691ec4b4" providerId="AD" clId="Web-{CC23B0E5-C02B-394F-72E3-6F441368FA75}" dt="2023-09-27T12:39:39.047" v="819"/>
          <ac:picMkLst>
            <pc:docMk/>
            <pc:sldMk cId="0" sldId="256"/>
            <ac:picMk id="2" creationId="{929864C4-321E-404B-EEC1-F774C3D503DF}"/>
          </ac:picMkLst>
        </pc:picChg>
        <pc:picChg chg="add del mod ord">
          <ac:chgData name="Sarah Sisson" userId="S::sarah@codeacsolutions.com::e1462ac6-df29-4ffe-8627-c11a691ec4b4" providerId="AD" clId="Web-{CC23B0E5-C02B-394F-72E3-6F441368FA75}" dt="2023-09-27T12:39:38.546" v="818"/>
          <ac:picMkLst>
            <pc:docMk/>
            <pc:sldMk cId="0" sldId="256"/>
            <ac:picMk id="3" creationId="{2DF945D4-9A73-5C92-BCD4-1E064E5576E3}"/>
          </ac:picMkLst>
        </pc:picChg>
        <pc:picChg chg="add del mod">
          <ac:chgData name="Sarah Sisson" userId="S::sarah@codeacsolutions.com::e1462ac6-df29-4ffe-8627-c11a691ec4b4" providerId="AD" clId="Web-{CC23B0E5-C02B-394F-72E3-6F441368FA75}" dt="2023-09-27T08:06:12.710" v="304"/>
          <ac:picMkLst>
            <pc:docMk/>
            <pc:sldMk cId="0" sldId="256"/>
            <ac:picMk id="3" creationId="{50BF838F-A617-6DB6-C94B-F5E8E06F6D4B}"/>
          </ac:picMkLst>
        </pc:picChg>
        <pc:picChg chg="mod">
          <ac:chgData name="Sarah Sisson" userId="S::sarah@codeacsolutions.com::e1462ac6-df29-4ffe-8627-c11a691ec4b4" providerId="AD" clId="Web-{CC23B0E5-C02B-394F-72E3-6F441368FA75}" dt="2023-09-27T07:59:18.681" v="181" actId="1076"/>
          <ac:picMkLst>
            <pc:docMk/>
            <pc:sldMk cId="0" sldId="256"/>
            <ac:picMk id="4" creationId="{00000000-0000-0000-0000-000000000000}"/>
          </ac:picMkLst>
        </pc:picChg>
        <pc:picChg chg="add del mod ord">
          <ac:chgData name="Sarah Sisson" userId="S::sarah@codeacsolutions.com::e1462ac6-df29-4ffe-8627-c11a691ec4b4" providerId="AD" clId="Web-{CC23B0E5-C02B-394F-72E3-6F441368FA75}" dt="2023-09-27T12:37:22.355" v="794"/>
          <ac:picMkLst>
            <pc:docMk/>
            <pc:sldMk cId="0" sldId="256"/>
            <ac:picMk id="5" creationId="{5869793A-71AB-C79F-F00D-507DF114DF81}"/>
          </ac:picMkLst>
        </pc:picChg>
        <pc:picChg chg="add del mod ord">
          <ac:chgData name="Sarah Sisson" userId="S::sarah@codeacsolutions.com::e1462ac6-df29-4ffe-8627-c11a691ec4b4" providerId="AD" clId="Web-{CC23B0E5-C02B-394F-72E3-6F441368FA75}" dt="2023-09-27T12:39:39.531" v="820"/>
          <ac:picMkLst>
            <pc:docMk/>
            <pc:sldMk cId="0" sldId="256"/>
            <ac:picMk id="8" creationId="{7E64B294-2D48-9D95-4DD9-04EBF2105FB0}"/>
          </ac:picMkLst>
        </pc:picChg>
        <pc:picChg chg="mod">
          <ac:chgData name="Sarah Sisson" userId="S::sarah@codeacsolutions.com::e1462ac6-df29-4ffe-8627-c11a691ec4b4" providerId="AD" clId="Web-{CC23B0E5-C02B-394F-72E3-6F441368FA75}" dt="2023-09-27T07:59:13.369" v="180" actId="1076"/>
          <ac:picMkLst>
            <pc:docMk/>
            <pc:sldMk cId="0" sldId="256"/>
            <ac:picMk id="10" creationId="{EA3B3EB5-414B-77B2-E362-0E7520209671}"/>
          </ac:picMkLst>
        </pc:picChg>
        <pc:picChg chg="mod modCrop">
          <ac:chgData name="Sarah Sisson" userId="S::sarah@codeacsolutions.com::e1462ac6-df29-4ffe-8627-c11a691ec4b4" providerId="AD" clId="Web-{CC23B0E5-C02B-394F-72E3-6F441368FA75}" dt="2023-09-27T09:06:51.066" v="599" actId="1076"/>
          <ac:picMkLst>
            <pc:docMk/>
            <pc:sldMk cId="0" sldId="256"/>
            <ac:picMk id="14" creationId="{8A3F3E7E-5BC0-7685-304C-5820B3443A20}"/>
          </ac:picMkLst>
        </pc:picChg>
        <pc:picChg chg="del mod">
          <ac:chgData name="Sarah Sisson" userId="S::sarah@codeacsolutions.com::e1462ac6-df29-4ffe-8627-c11a691ec4b4" providerId="AD" clId="Web-{CC23B0E5-C02B-394F-72E3-6F441368FA75}" dt="2023-09-27T09:13:43.235" v="690"/>
          <ac:picMkLst>
            <pc:docMk/>
            <pc:sldMk cId="0" sldId="256"/>
            <ac:picMk id="19" creationId="{1B389804-6C1D-C374-A66D-739AC4ADF192}"/>
          </ac:picMkLst>
        </pc:picChg>
        <pc:picChg chg="add mod">
          <ac:chgData name="Sarah Sisson" userId="S::sarah@codeacsolutions.com::e1462ac6-df29-4ffe-8627-c11a691ec4b4" providerId="AD" clId="Web-{CC23B0E5-C02B-394F-72E3-6F441368FA75}" dt="2023-09-27T12:41:19.909" v="848" actId="1076"/>
          <ac:picMkLst>
            <pc:docMk/>
            <pc:sldMk cId="0" sldId="256"/>
            <ac:picMk id="23" creationId="{6A4D63B0-F71C-B374-7611-1CD96003E3C8}"/>
          </ac:picMkLst>
        </pc:picChg>
        <pc:picChg chg="mod">
          <ac:chgData name="Sarah Sisson" userId="S::sarah@codeacsolutions.com::e1462ac6-df29-4ffe-8627-c11a691ec4b4" providerId="AD" clId="Web-{CC23B0E5-C02B-394F-72E3-6F441368FA75}" dt="2023-09-27T09:06:51.144" v="604" actId="1076"/>
          <ac:picMkLst>
            <pc:docMk/>
            <pc:sldMk cId="0" sldId="256"/>
            <ac:picMk id="26" creationId="{70365CAA-C82F-23B9-B6F3-8BB1A35CC31C}"/>
          </ac:picMkLst>
        </pc:picChg>
        <pc:picChg chg="add mod">
          <ac:chgData name="Sarah Sisson" userId="S::sarah@codeacsolutions.com::e1462ac6-df29-4ffe-8627-c11a691ec4b4" providerId="AD" clId="Web-{CC23B0E5-C02B-394F-72E3-6F441368FA75}" dt="2023-09-27T12:41:19.925" v="849" actId="1076"/>
          <ac:picMkLst>
            <pc:docMk/>
            <pc:sldMk cId="0" sldId="256"/>
            <ac:picMk id="27" creationId="{95551965-013B-12B0-947E-F40E94D69E50}"/>
          </ac:picMkLst>
        </pc:picChg>
        <pc:picChg chg="mod">
          <ac:chgData name="Sarah Sisson" userId="S::sarah@codeacsolutions.com::e1462ac6-df29-4ffe-8627-c11a691ec4b4" providerId="AD" clId="Web-{CC23B0E5-C02B-394F-72E3-6F441368FA75}" dt="2023-09-27T09:06:51.159" v="605" actId="1076"/>
          <ac:picMkLst>
            <pc:docMk/>
            <pc:sldMk cId="0" sldId="256"/>
            <ac:picMk id="28" creationId="{AC5A253E-7A99-9C74-0415-83CDF5A870B5}"/>
          </ac:picMkLst>
        </pc:picChg>
        <pc:picChg chg="mod">
          <ac:chgData name="Sarah Sisson" userId="S::sarah@codeacsolutions.com::e1462ac6-df29-4ffe-8627-c11a691ec4b4" providerId="AD" clId="Web-{CC23B0E5-C02B-394F-72E3-6F441368FA75}" dt="2023-09-27T09:06:51.175" v="606" actId="1076"/>
          <ac:picMkLst>
            <pc:docMk/>
            <pc:sldMk cId="0" sldId="256"/>
            <ac:picMk id="30" creationId="{4AB8BE24-501A-C9F2-D050-96B03D77191D}"/>
          </ac:picMkLst>
        </pc:picChg>
        <pc:picChg chg="add mod">
          <ac:chgData name="Sarah Sisson" userId="S::sarah@codeacsolutions.com::e1462ac6-df29-4ffe-8627-c11a691ec4b4" providerId="AD" clId="Web-{CC23B0E5-C02B-394F-72E3-6F441368FA75}" dt="2023-09-27T12:41:19.940" v="850" actId="1076"/>
          <ac:picMkLst>
            <pc:docMk/>
            <pc:sldMk cId="0" sldId="256"/>
            <ac:picMk id="31" creationId="{29CCA641-04AF-2286-513B-8519776AC818}"/>
          </ac:picMkLst>
        </pc:picChg>
        <pc:picChg chg="add mod">
          <ac:chgData name="Sarah Sisson" userId="S::sarah@codeacsolutions.com::e1462ac6-df29-4ffe-8627-c11a691ec4b4" providerId="AD" clId="Web-{CC23B0E5-C02B-394F-72E3-6F441368FA75}" dt="2023-09-27T12:41:19.956" v="851" actId="1076"/>
          <ac:picMkLst>
            <pc:docMk/>
            <pc:sldMk cId="0" sldId="256"/>
            <ac:picMk id="35" creationId="{63C2917C-67BB-7A74-AE2B-FC53D0D049A1}"/>
          </ac:picMkLst>
        </pc:picChg>
        <pc:picChg chg="mod">
          <ac:chgData name="Sarah Sisson" userId="S::sarah@codeacsolutions.com::e1462ac6-df29-4ffe-8627-c11a691ec4b4" providerId="AD" clId="Web-{CC23B0E5-C02B-394F-72E3-6F441368FA75}" dt="2023-09-27T09:06:51.253" v="611" actId="1076"/>
          <ac:picMkLst>
            <pc:docMk/>
            <pc:sldMk cId="0" sldId="256"/>
            <ac:picMk id="40" creationId="{4362824E-B279-C0C1-B4A6-7AF29C1E0A66}"/>
          </ac:picMkLst>
        </pc:picChg>
        <pc:picChg chg="mod">
          <ac:chgData name="Sarah Sisson" userId="S::sarah@codeacsolutions.com::e1462ac6-df29-4ffe-8627-c11a691ec4b4" providerId="AD" clId="Web-{CC23B0E5-C02B-394F-72E3-6F441368FA75}" dt="2023-09-27T09:06:51.284" v="612" actId="1076"/>
          <ac:picMkLst>
            <pc:docMk/>
            <pc:sldMk cId="0" sldId="256"/>
            <ac:picMk id="42" creationId="{498513DC-EB68-6DA4-52CC-F029E1E50976}"/>
          </ac:picMkLst>
        </pc:picChg>
        <pc:picChg chg="del mod">
          <ac:chgData name="Sarah Sisson" userId="S::sarah@codeacsolutions.com::e1462ac6-df29-4ffe-8627-c11a691ec4b4" providerId="AD" clId="Web-{CC23B0E5-C02B-394F-72E3-6F441368FA75}" dt="2023-09-27T09:13:40.251" v="688"/>
          <ac:picMkLst>
            <pc:docMk/>
            <pc:sldMk cId="0" sldId="256"/>
            <ac:picMk id="57" creationId="{0EF35142-5839-BBDB-5F6C-FF4E7E21761C}"/>
          </ac:picMkLst>
        </pc:picChg>
        <pc:picChg chg="mod">
          <ac:chgData name="Sarah Sisson" userId="S::sarah@codeacsolutions.com::e1462ac6-df29-4ffe-8627-c11a691ec4b4" providerId="AD" clId="Web-{CC23B0E5-C02B-394F-72E3-6F441368FA75}" dt="2023-09-27T12:34:21.927" v="777" actId="1076"/>
          <ac:picMkLst>
            <pc:docMk/>
            <pc:sldMk cId="0" sldId="256"/>
            <ac:picMk id="59" creationId="{41F86B77-4DE2-9D6A-3007-27723973C417}"/>
          </ac:picMkLst>
        </pc:picChg>
        <pc:picChg chg="del mod">
          <ac:chgData name="Sarah Sisson" userId="S::sarah@codeacsolutions.com::e1462ac6-df29-4ffe-8627-c11a691ec4b4" providerId="AD" clId="Web-{CC23B0E5-C02B-394F-72E3-6F441368FA75}" dt="2023-09-27T09:13:42.469" v="689"/>
          <ac:picMkLst>
            <pc:docMk/>
            <pc:sldMk cId="0" sldId="256"/>
            <ac:picMk id="65" creationId="{3638F737-0CCE-8409-5688-6F5EC6098305}"/>
          </ac:picMkLst>
        </pc:picChg>
        <pc:picChg chg="add mod ord">
          <ac:chgData name="Sarah Sisson" userId="S::sarah@codeacsolutions.com::e1462ac6-df29-4ffe-8627-c11a691ec4b4" providerId="AD" clId="Web-{CC23B0E5-C02B-394F-72E3-6F441368FA75}" dt="2023-09-27T12:39:04.077" v="816" actId="1076"/>
          <ac:picMkLst>
            <pc:docMk/>
            <pc:sldMk cId="0" sldId="256"/>
            <ac:picMk id="66" creationId="{5D5FD991-7C61-5AFE-AC63-3A9D369FF1BF}"/>
          </ac:picMkLst>
        </pc:picChg>
        <pc:picChg chg="add ord">
          <ac:chgData name="Sarah Sisson" userId="S::sarah@codeacsolutions.com::e1462ac6-df29-4ffe-8627-c11a691ec4b4" providerId="AD" clId="Web-{CC23B0E5-C02B-394F-72E3-6F441368FA75}" dt="2023-09-27T08:11:14.736" v="339"/>
          <ac:picMkLst>
            <pc:docMk/>
            <pc:sldMk cId="0" sldId="256"/>
            <ac:picMk id="68" creationId="{0D65A2A1-6898-6723-6EF9-9900D545DE6C}"/>
          </ac:picMkLst>
        </pc:picChg>
        <pc:picChg chg="add mod">
          <ac:chgData name="Sarah Sisson" userId="S::sarah@codeacsolutions.com::e1462ac6-df29-4ffe-8627-c11a691ec4b4" providerId="AD" clId="Web-{CC23B0E5-C02B-394F-72E3-6F441368FA75}" dt="2023-09-27T11:32:35.061" v="775" actId="1076"/>
          <ac:picMkLst>
            <pc:docMk/>
            <pc:sldMk cId="0" sldId="256"/>
            <ac:picMk id="73" creationId="{ACD6F48E-9265-8A42-F24D-E89B32040D88}"/>
          </ac:picMkLst>
        </pc:picChg>
        <pc:picChg chg="del mod">
          <ac:chgData name="Sarah Sisson" userId="S::sarah@codeacsolutions.com::e1462ac6-df29-4ffe-8627-c11a691ec4b4" providerId="AD" clId="Web-{CC23B0E5-C02B-394F-72E3-6F441368FA75}" dt="2023-09-27T09:13:39.438" v="687"/>
          <ac:picMkLst>
            <pc:docMk/>
            <pc:sldMk cId="0" sldId="256"/>
            <ac:picMk id="75" creationId="{FF8B2691-9238-1F84-1824-CB38B00975FB}"/>
          </ac:picMkLst>
        </pc:picChg>
        <pc:picChg chg="del">
          <ac:chgData name="Sarah Sisson" userId="S::sarah@codeacsolutions.com::e1462ac6-df29-4ffe-8627-c11a691ec4b4" providerId="AD" clId="Web-{CC23B0E5-C02B-394F-72E3-6F441368FA75}" dt="2023-09-27T07:54:46.391" v="101"/>
          <ac:picMkLst>
            <pc:docMk/>
            <pc:sldMk cId="0" sldId="256"/>
            <ac:picMk id="76" creationId="{DA09A0FE-EFE1-73D7-4F58-3AD2FD47E3BE}"/>
          </ac:picMkLst>
        </pc:picChg>
      </pc:sldChg>
      <pc:sldChg chg="delSp modSp del">
        <pc:chgData name="Sarah Sisson" userId="S::sarah@codeacsolutions.com::e1462ac6-df29-4ffe-8627-c11a691ec4b4" providerId="AD" clId="Web-{CC23B0E5-C02B-394F-72E3-6F441368FA75}" dt="2023-09-27T08:00:44.747" v="184"/>
        <pc:sldMkLst>
          <pc:docMk/>
          <pc:sldMk cId="0" sldId="257"/>
        </pc:sldMkLst>
        <pc:grpChg chg="del">
          <ac:chgData name="Sarah Sisson" userId="S::sarah@codeacsolutions.com::e1462ac6-df29-4ffe-8627-c11a691ec4b4" providerId="AD" clId="Web-{CC23B0E5-C02B-394F-72E3-6F441368FA75}" dt="2023-09-27T07:52:08.183" v="1"/>
          <ac:grpSpMkLst>
            <pc:docMk/>
            <pc:sldMk cId="0" sldId="257"/>
            <ac:grpSpMk id="83" creationId="{1244FB67-BF60-EE93-2DF1-7F86EDEEF982}"/>
          </ac:grpSpMkLst>
        </pc:grpChg>
        <pc:picChg chg="mod">
          <ac:chgData name="Sarah Sisson" userId="S::sarah@codeacsolutions.com::e1462ac6-df29-4ffe-8627-c11a691ec4b4" providerId="AD" clId="Web-{CC23B0E5-C02B-394F-72E3-6F441368FA75}" dt="2023-09-27T07:52:04.042" v="0" actId="1076"/>
          <ac:picMkLst>
            <pc:docMk/>
            <pc:sldMk cId="0" sldId="257"/>
            <ac:picMk id="88" creationId="{A10F1642-8862-9DE6-B8FD-333A1920B4AD}"/>
          </ac:picMkLst>
        </pc:picChg>
      </pc:sldChg>
      <pc:sldChg chg="addSp delSp modSp delCm">
        <pc:chgData name="Sarah Sisson" userId="S::sarah@codeacsolutions.com::e1462ac6-df29-4ffe-8627-c11a691ec4b4" providerId="AD" clId="Web-{CC23B0E5-C02B-394F-72E3-6F441368FA75}" dt="2023-09-27T12:41:29.581" v="853"/>
        <pc:sldMkLst>
          <pc:docMk/>
          <pc:sldMk cId="0" sldId="259"/>
        </pc:sldMkLst>
        <pc:spChg chg="mod">
          <ac:chgData name="Sarah Sisson" userId="S::sarah@codeacsolutions.com::e1462ac6-df29-4ffe-8627-c11a691ec4b4" providerId="AD" clId="Web-{CC23B0E5-C02B-394F-72E3-6F441368FA75}" dt="2023-09-27T07:55:11.642" v="106" actId="1076"/>
          <ac:spMkLst>
            <pc:docMk/>
            <pc:sldMk cId="0" sldId="259"/>
            <ac:spMk id="3" creationId="{00000000-0000-0000-0000-000000000000}"/>
          </ac:spMkLst>
        </pc:spChg>
        <pc:spChg chg="mod">
          <ac:chgData name="Sarah Sisson" userId="S::sarah@codeacsolutions.com::e1462ac6-df29-4ffe-8627-c11a691ec4b4" providerId="AD" clId="Web-{CC23B0E5-C02B-394F-72E3-6F441368FA75}" dt="2023-09-27T07:56:24.410" v="121" actId="1076"/>
          <ac:spMkLst>
            <pc:docMk/>
            <pc:sldMk cId="0" sldId="259"/>
            <ac:spMk id="4" creationId="{00000000-0000-0000-0000-000000000000}"/>
          </ac:spMkLst>
        </pc:spChg>
        <pc:spChg chg="add mod">
          <ac:chgData name="Sarah Sisson" userId="S::sarah@codeacsolutions.com::e1462ac6-df29-4ffe-8627-c11a691ec4b4" providerId="AD" clId="Web-{CC23B0E5-C02B-394F-72E3-6F441368FA75}" dt="2023-09-27T08:54:13.119" v="561" actId="1076"/>
          <ac:spMkLst>
            <pc:docMk/>
            <pc:sldMk cId="0" sldId="259"/>
            <ac:spMk id="5" creationId="{20DC4CE0-44D8-D475-6BFA-068B8D999392}"/>
          </ac:spMkLst>
        </pc:spChg>
        <pc:spChg chg="del">
          <ac:chgData name="Sarah Sisson" userId="S::sarah@codeacsolutions.com::e1462ac6-df29-4ffe-8627-c11a691ec4b4" providerId="AD" clId="Web-{CC23B0E5-C02B-394F-72E3-6F441368FA75}" dt="2023-09-27T07:53:11.138" v="3"/>
          <ac:spMkLst>
            <pc:docMk/>
            <pc:sldMk cId="0" sldId="259"/>
            <ac:spMk id="5" creationId="{BCFFB068-3AC3-ADFD-8D31-2A3CD3AE4435}"/>
          </ac:spMkLst>
        </pc:spChg>
        <pc:spChg chg="mod">
          <ac:chgData name="Sarah Sisson" userId="S::sarah@codeacsolutions.com::e1462ac6-df29-4ffe-8627-c11a691ec4b4" providerId="AD" clId="Web-{CC23B0E5-C02B-394F-72E3-6F441368FA75}" dt="2023-09-27T07:53:39.404" v="40" actId="1076"/>
          <ac:spMkLst>
            <pc:docMk/>
            <pc:sldMk cId="0" sldId="259"/>
            <ac:spMk id="6" creationId="{0607F090-4586-86FC-7B8A-FF9588D009BF}"/>
          </ac:spMkLst>
        </pc:spChg>
        <pc:spChg chg="del mod">
          <ac:chgData name="Sarah Sisson" userId="S::sarah@codeacsolutions.com::e1462ac6-df29-4ffe-8627-c11a691ec4b4" providerId="AD" clId="Web-{CC23B0E5-C02B-394F-72E3-6F441368FA75}" dt="2023-09-27T12:41:29.581" v="853"/>
          <ac:spMkLst>
            <pc:docMk/>
            <pc:sldMk cId="0" sldId="259"/>
            <ac:spMk id="7" creationId="{C1D4014E-D613-0372-F9A6-7D23F0C0E8DF}"/>
          </ac:spMkLst>
        </pc:spChg>
        <pc:spChg chg="mod">
          <ac:chgData name="Sarah Sisson" userId="S::sarah@codeacsolutions.com::e1462ac6-df29-4ffe-8627-c11a691ec4b4" providerId="AD" clId="Web-{CC23B0E5-C02B-394F-72E3-6F441368FA75}" dt="2023-09-27T07:56:20.722" v="119" actId="1076"/>
          <ac:spMkLst>
            <pc:docMk/>
            <pc:sldMk cId="0" sldId="259"/>
            <ac:spMk id="10" creationId="{00000000-0000-0000-0000-000000000000}"/>
          </ac:spMkLst>
        </pc:spChg>
        <pc:spChg chg="mod">
          <ac:chgData name="Sarah Sisson" userId="S::sarah@codeacsolutions.com::e1462ac6-df29-4ffe-8627-c11a691ec4b4" providerId="AD" clId="Web-{CC23B0E5-C02B-394F-72E3-6F441368FA75}" dt="2023-09-27T07:56:26.988" v="122" actId="20577"/>
          <ac:spMkLst>
            <pc:docMk/>
            <pc:sldMk cId="0" sldId="259"/>
            <ac:spMk id="11" creationId="{00000000-0000-0000-0000-000000000000}"/>
          </ac:spMkLst>
        </pc:spChg>
        <pc:spChg chg="mod">
          <ac:chgData name="Sarah Sisson" userId="S::sarah@codeacsolutions.com::e1462ac6-df29-4ffe-8627-c11a691ec4b4" providerId="AD" clId="Web-{CC23B0E5-C02B-394F-72E3-6F441368FA75}" dt="2023-09-27T07:53:39.451" v="41" actId="1076"/>
          <ac:spMkLst>
            <pc:docMk/>
            <pc:sldMk cId="0" sldId="259"/>
            <ac:spMk id="12" creationId="{4906E181-28A9-2FAE-C7FD-C8AD4EB6F153}"/>
          </ac:spMkLst>
        </pc:spChg>
        <pc:spChg chg="mod">
          <ac:chgData name="Sarah Sisson" userId="S::sarah@codeacsolutions.com::e1462ac6-df29-4ffe-8627-c11a691ec4b4" providerId="AD" clId="Web-{CC23B0E5-C02B-394F-72E3-6F441368FA75}" dt="2023-09-27T07:53:39.483" v="42" actId="1076"/>
          <ac:spMkLst>
            <pc:docMk/>
            <pc:sldMk cId="0" sldId="259"/>
            <ac:spMk id="13" creationId="{E62E88F1-CA74-75AF-5CED-1050F6E3043C}"/>
          </ac:spMkLst>
        </pc:spChg>
        <pc:spChg chg="mod">
          <ac:chgData name="Sarah Sisson" userId="S::sarah@codeacsolutions.com::e1462ac6-df29-4ffe-8627-c11a691ec4b4" providerId="AD" clId="Web-{CC23B0E5-C02B-394F-72E3-6F441368FA75}" dt="2023-09-27T07:53:39.514" v="43" actId="1076"/>
          <ac:spMkLst>
            <pc:docMk/>
            <pc:sldMk cId="0" sldId="259"/>
            <ac:spMk id="14" creationId="{6A06E98B-770F-0026-140E-93555803139C}"/>
          </ac:spMkLst>
        </pc:spChg>
        <pc:spChg chg="mod">
          <ac:chgData name="Sarah Sisson" userId="S::sarah@codeacsolutions.com::e1462ac6-df29-4ffe-8627-c11a691ec4b4" providerId="AD" clId="Web-{CC23B0E5-C02B-394F-72E3-6F441368FA75}" dt="2023-09-27T07:53:39.545" v="44" actId="1076"/>
          <ac:spMkLst>
            <pc:docMk/>
            <pc:sldMk cId="0" sldId="259"/>
            <ac:spMk id="15" creationId="{DC0BC62A-5398-DA2B-38F8-33D209D475C0}"/>
          </ac:spMkLst>
        </pc:spChg>
        <pc:spChg chg="del mod">
          <ac:chgData name="Sarah Sisson" userId="S::sarah@codeacsolutions.com::e1462ac6-df29-4ffe-8627-c11a691ec4b4" providerId="AD" clId="Web-{CC23B0E5-C02B-394F-72E3-6F441368FA75}" dt="2023-09-27T08:54:04.604" v="559"/>
          <ac:spMkLst>
            <pc:docMk/>
            <pc:sldMk cId="0" sldId="259"/>
            <ac:spMk id="16" creationId="{B592CD9A-3725-9D1A-4A65-E94A975AD564}"/>
          </ac:spMkLst>
        </pc:spChg>
        <pc:spChg chg="mod">
          <ac:chgData name="Sarah Sisson" userId="S::sarah@codeacsolutions.com::e1462ac6-df29-4ffe-8627-c11a691ec4b4" providerId="AD" clId="Web-{CC23B0E5-C02B-394F-72E3-6F441368FA75}" dt="2023-09-27T07:53:39.608" v="46" actId="1076"/>
          <ac:spMkLst>
            <pc:docMk/>
            <pc:sldMk cId="0" sldId="259"/>
            <ac:spMk id="17" creationId="{B41C5C84-5375-BE76-3105-D4541AE62C24}"/>
          </ac:spMkLst>
        </pc:spChg>
        <pc:spChg chg="mod">
          <ac:chgData name="Sarah Sisson" userId="S::sarah@codeacsolutions.com::e1462ac6-df29-4ffe-8627-c11a691ec4b4" providerId="AD" clId="Web-{CC23B0E5-C02B-394F-72E3-6F441368FA75}" dt="2023-09-27T07:53:39.654" v="47" actId="1076"/>
          <ac:spMkLst>
            <pc:docMk/>
            <pc:sldMk cId="0" sldId="259"/>
            <ac:spMk id="18" creationId="{927BD453-CD90-5362-6B86-9F0F3A2E3331}"/>
          </ac:spMkLst>
        </pc:spChg>
        <pc:spChg chg="mod">
          <ac:chgData name="Sarah Sisson" userId="S::sarah@codeacsolutions.com::e1462ac6-df29-4ffe-8627-c11a691ec4b4" providerId="AD" clId="Web-{CC23B0E5-C02B-394F-72E3-6F441368FA75}" dt="2023-09-27T07:53:39.686" v="48" actId="1076"/>
          <ac:spMkLst>
            <pc:docMk/>
            <pc:sldMk cId="0" sldId="259"/>
            <ac:spMk id="19" creationId="{BEFAF4D1-BD70-8EDF-82BB-64F2363D741A}"/>
          </ac:spMkLst>
        </pc:spChg>
        <pc:spChg chg="mod">
          <ac:chgData name="Sarah Sisson" userId="S::sarah@codeacsolutions.com::e1462ac6-df29-4ffe-8627-c11a691ec4b4" providerId="AD" clId="Web-{CC23B0E5-C02B-394F-72E3-6F441368FA75}" dt="2023-09-27T07:53:39.717" v="49" actId="1076"/>
          <ac:spMkLst>
            <pc:docMk/>
            <pc:sldMk cId="0" sldId="259"/>
            <ac:spMk id="20" creationId="{17D3C647-EAB2-6F3B-9526-CB9571A7C2AF}"/>
          </ac:spMkLst>
        </pc:spChg>
        <pc:spChg chg="mod">
          <ac:chgData name="Sarah Sisson" userId="S::sarah@codeacsolutions.com::e1462ac6-df29-4ffe-8627-c11a691ec4b4" providerId="AD" clId="Web-{CC23B0E5-C02B-394F-72E3-6F441368FA75}" dt="2023-09-27T07:53:39.748" v="50" actId="1076"/>
          <ac:spMkLst>
            <pc:docMk/>
            <pc:sldMk cId="0" sldId="259"/>
            <ac:spMk id="21" creationId="{4F9DF546-A93E-1800-5589-E2C83E2FED05}"/>
          </ac:spMkLst>
        </pc:spChg>
        <pc:spChg chg="mod">
          <ac:chgData name="Sarah Sisson" userId="S::sarah@codeacsolutions.com::e1462ac6-df29-4ffe-8627-c11a691ec4b4" providerId="AD" clId="Web-{CC23B0E5-C02B-394F-72E3-6F441368FA75}" dt="2023-09-27T07:53:39.779" v="51" actId="1076"/>
          <ac:spMkLst>
            <pc:docMk/>
            <pc:sldMk cId="0" sldId="259"/>
            <ac:spMk id="22" creationId="{41F1FDE6-83E9-0FED-8894-6697E4E22D9B}"/>
          </ac:spMkLst>
        </pc:spChg>
        <pc:spChg chg="mod">
          <ac:chgData name="Sarah Sisson" userId="S::sarah@codeacsolutions.com::e1462ac6-df29-4ffe-8627-c11a691ec4b4" providerId="AD" clId="Web-{CC23B0E5-C02B-394F-72E3-6F441368FA75}" dt="2023-09-27T07:53:39.826" v="52" actId="1076"/>
          <ac:spMkLst>
            <pc:docMk/>
            <pc:sldMk cId="0" sldId="259"/>
            <ac:spMk id="23" creationId="{8519BB8C-1C9C-7C77-B2F8-D0E7D13385F2}"/>
          </ac:spMkLst>
        </pc:spChg>
        <pc:spChg chg="mod">
          <ac:chgData name="Sarah Sisson" userId="S::sarah@codeacsolutions.com::e1462ac6-df29-4ffe-8627-c11a691ec4b4" providerId="AD" clId="Web-{CC23B0E5-C02B-394F-72E3-6F441368FA75}" dt="2023-09-27T07:53:39.858" v="53" actId="1076"/>
          <ac:spMkLst>
            <pc:docMk/>
            <pc:sldMk cId="0" sldId="259"/>
            <ac:spMk id="24" creationId="{EB5E0E88-7992-9409-5D53-568F3F470DDC}"/>
          </ac:spMkLst>
        </pc:spChg>
        <pc:spChg chg="mod">
          <ac:chgData name="Sarah Sisson" userId="S::sarah@codeacsolutions.com::e1462ac6-df29-4ffe-8627-c11a691ec4b4" providerId="AD" clId="Web-{CC23B0E5-C02B-394F-72E3-6F441368FA75}" dt="2023-09-27T07:53:39.889" v="54" actId="1076"/>
          <ac:spMkLst>
            <pc:docMk/>
            <pc:sldMk cId="0" sldId="259"/>
            <ac:spMk id="25" creationId="{CC8962D6-9845-F466-0981-4FAE8C5615E6}"/>
          </ac:spMkLst>
        </pc:spChg>
        <pc:spChg chg="mod">
          <ac:chgData name="Sarah Sisson" userId="S::sarah@codeacsolutions.com::e1462ac6-df29-4ffe-8627-c11a691ec4b4" providerId="AD" clId="Web-{CC23B0E5-C02B-394F-72E3-6F441368FA75}" dt="2023-09-27T07:53:39.920" v="55" actId="1076"/>
          <ac:spMkLst>
            <pc:docMk/>
            <pc:sldMk cId="0" sldId="259"/>
            <ac:spMk id="26" creationId="{BFB0CDF3-9E85-DBAA-DADD-93EB944E561B}"/>
          </ac:spMkLst>
        </pc:spChg>
        <pc:spChg chg="mod">
          <ac:chgData name="Sarah Sisson" userId="S::sarah@codeacsolutions.com::e1462ac6-df29-4ffe-8627-c11a691ec4b4" providerId="AD" clId="Web-{CC23B0E5-C02B-394F-72E3-6F441368FA75}" dt="2023-09-27T07:53:39.951" v="56" actId="1076"/>
          <ac:spMkLst>
            <pc:docMk/>
            <pc:sldMk cId="0" sldId="259"/>
            <ac:spMk id="27" creationId="{5C37B723-C37F-A1C0-3F61-7A7132DF75B3}"/>
          </ac:spMkLst>
        </pc:spChg>
        <pc:spChg chg="mod">
          <ac:chgData name="Sarah Sisson" userId="S::sarah@codeacsolutions.com::e1462ac6-df29-4ffe-8627-c11a691ec4b4" providerId="AD" clId="Web-{CC23B0E5-C02B-394F-72E3-6F441368FA75}" dt="2023-09-27T07:53:39.983" v="57" actId="1076"/>
          <ac:spMkLst>
            <pc:docMk/>
            <pc:sldMk cId="0" sldId="259"/>
            <ac:spMk id="28" creationId="{41919017-DEEC-1E11-43DC-D1AD9A33C12C}"/>
          </ac:spMkLst>
        </pc:spChg>
        <pc:spChg chg="mod">
          <ac:chgData name="Sarah Sisson" userId="S::sarah@codeacsolutions.com::e1462ac6-df29-4ffe-8627-c11a691ec4b4" providerId="AD" clId="Web-{CC23B0E5-C02B-394F-72E3-6F441368FA75}" dt="2023-09-27T07:53:40.029" v="58" actId="1076"/>
          <ac:spMkLst>
            <pc:docMk/>
            <pc:sldMk cId="0" sldId="259"/>
            <ac:spMk id="29" creationId="{021F9AD0-6DE8-E7C6-32CD-4ED52CD8B650}"/>
          </ac:spMkLst>
        </pc:spChg>
        <pc:spChg chg="mod">
          <ac:chgData name="Sarah Sisson" userId="S::sarah@codeacsolutions.com::e1462ac6-df29-4ffe-8627-c11a691ec4b4" providerId="AD" clId="Web-{CC23B0E5-C02B-394F-72E3-6F441368FA75}" dt="2023-09-27T07:53:40.061" v="59" actId="1076"/>
          <ac:spMkLst>
            <pc:docMk/>
            <pc:sldMk cId="0" sldId="259"/>
            <ac:spMk id="30" creationId="{2D856250-CDD7-8612-FCBC-14CC2EAB9011}"/>
          </ac:spMkLst>
        </pc:spChg>
        <pc:spChg chg="mod">
          <ac:chgData name="Sarah Sisson" userId="S::sarah@codeacsolutions.com::e1462ac6-df29-4ffe-8627-c11a691ec4b4" providerId="AD" clId="Web-{CC23B0E5-C02B-394F-72E3-6F441368FA75}" dt="2023-09-27T07:53:40.092" v="60" actId="1076"/>
          <ac:spMkLst>
            <pc:docMk/>
            <pc:sldMk cId="0" sldId="259"/>
            <ac:spMk id="31" creationId="{B5D53D60-A86C-E785-C2AB-AD2B8D9AABBB}"/>
          </ac:spMkLst>
        </pc:spChg>
        <pc:spChg chg="mod">
          <ac:chgData name="Sarah Sisson" userId="S::sarah@codeacsolutions.com::e1462ac6-df29-4ffe-8627-c11a691ec4b4" providerId="AD" clId="Web-{CC23B0E5-C02B-394F-72E3-6F441368FA75}" dt="2023-09-27T07:53:39.373" v="39" actId="1076"/>
          <ac:spMkLst>
            <pc:docMk/>
            <pc:sldMk cId="0" sldId="259"/>
            <ac:spMk id="35" creationId="{00000000-0000-0000-0000-000000000000}"/>
          </ac:spMkLst>
        </pc:spChg>
        <pc:spChg chg="mod">
          <ac:chgData name="Sarah Sisson" userId="S::sarah@codeacsolutions.com::e1462ac6-df29-4ffe-8627-c11a691ec4b4" providerId="AD" clId="Web-{CC23B0E5-C02B-394F-72E3-6F441368FA75}" dt="2023-09-27T08:02:33.485" v="215" actId="1076"/>
          <ac:spMkLst>
            <pc:docMk/>
            <pc:sldMk cId="0" sldId="259"/>
            <ac:spMk id="39" creationId="{127862CD-1901-8AFF-57C4-66FB1EF3ACE8}"/>
          </ac:spMkLst>
        </pc:spChg>
        <pc:spChg chg="add mod">
          <ac:chgData name="Sarah Sisson" userId="S::sarah@codeacsolutions.com::e1462ac6-df29-4ffe-8627-c11a691ec4b4" providerId="AD" clId="Web-{CC23B0E5-C02B-394F-72E3-6F441368FA75}" dt="2023-09-27T07:56:37.598" v="124" actId="14100"/>
          <ac:spMkLst>
            <pc:docMk/>
            <pc:sldMk cId="0" sldId="259"/>
            <ac:spMk id="42" creationId="{72582127-B3EB-2E6A-E50C-DA531B8CB509}"/>
          </ac:spMkLst>
        </pc:spChg>
        <pc:spChg chg="add mod">
          <ac:chgData name="Sarah Sisson" userId="S::sarah@codeacsolutions.com::e1462ac6-df29-4ffe-8627-c11a691ec4b4" providerId="AD" clId="Web-{CC23B0E5-C02B-394F-72E3-6F441368FA75}" dt="2023-09-27T07:54:01.780" v="93" actId="1076"/>
          <ac:spMkLst>
            <pc:docMk/>
            <pc:sldMk cId="0" sldId="259"/>
            <ac:spMk id="50" creationId="{A4B5704C-52CA-1AD0-8ED1-7C409ECAB82D}"/>
          </ac:spMkLst>
        </pc:spChg>
        <pc:spChg chg="add mod">
          <ac:chgData name="Sarah Sisson" userId="S::sarah@codeacsolutions.com::e1462ac6-df29-4ffe-8627-c11a691ec4b4" providerId="AD" clId="Web-{CC23B0E5-C02B-394F-72E3-6F441368FA75}" dt="2023-09-27T07:54:01.780" v="92" actId="1076"/>
          <ac:spMkLst>
            <pc:docMk/>
            <pc:sldMk cId="0" sldId="259"/>
            <ac:spMk id="52" creationId="{9948239C-05A7-AC30-0496-321FBC1E9E8D}"/>
          </ac:spMkLst>
        </pc:spChg>
        <pc:spChg chg="add mod">
          <ac:chgData name="Sarah Sisson" userId="S::sarah@codeacsolutions.com::e1462ac6-df29-4ffe-8627-c11a691ec4b4" providerId="AD" clId="Web-{CC23B0E5-C02B-394F-72E3-6F441368FA75}" dt="2023-09-27T07:54:01.780" v="91" actId="1076"/>
          <ac:spMkLst>
            <pc:docMk/>
            <pc:sldMk cId="0" sldId="259"/>
            <ac:spMk id="54" creationId="{0BA54B76-8362-AA40-BB04-CB589F70291C}"/>
          </ac:spMkLst>
        </pc:spChg>
        <pc:spChg chg="add mod">
          <ac:chgData name="Sarah Sisson" userId="S::sarah@codeacsolutions.com::e1462ac6-df29-4ffe-8627-c11a691ec4b4" providerId="AD" clId="Web-{CC23B0E5-C02B-394F-72E3-6F441368FA75}" dt="2023-09-27T07:54:01.780" v="90" actId="1076"/>
          <ac:spMkLst>
            <pc:docMk/>
            <pc:sldMk cId="0" sldId="259"/>
            <ac:spMk id="56" creationId="{A9790943-0B61-5F62-743F-B3637EBBA575}"/>
          </ac:spMkLst>
        </pc:spChg>
        <pc:spChg chg="add mod">
          <ac:chgData name="Sarah Sisson" userId="S::sarah@codeacsolutions.com::e1462ac6-df29-4ffe-8627-c11a691ec4b4" providerId="AD" clId="Web-{CC23B0E5-C02B-394F-72E3-6F441368FA75}" dt="2023-09-27T07:54:01.780" v="89" actId="1076"/>
          <ac:spMkLst>
            <pc:docMk/>
            <pc:sldMk cId="0" sldId="259"/>
            <ac:spMk id="58" creationId="{E28C27BD-C780-0A12-A3F0-1AE1D784B044}"/>
          </ac:spMkLst>
        </pc:spChg>
        <pc:spChg chg="add mod">
          <ac:chgData name="Sarah Sisson" userId="S::sarah@codeacsolutions.com::e1462ac6-df29-4ffe-8627-c11a691ec4b4" providerId="AD" clId="Web-{CC23B0E5-C02B-394F-72E3-6F441368FA75}" dt="2023-09-27T07:54:01.780" v="88" actId="1076"/>
          <ac:spMkLst>
            <pc:docMk/>
            <pc:sldMk cId="0" sldId="259"/>
            <ac:spMk id="60" creationId="{EBEDC99B-A779-4350-E288-D43D54518B70}"/>
          </ac:spMkLst>
        </pc:spChg>
        <pc:spChg chg="add mod">
          <ac:chgData name="Sarah Sisson" userId="S::sarah@codeacsolutions.com::e1462ac6-df29-4ffe-8627-c11a691ec4b4" providerId="AD" clId="Web-{CC23B0E5-C02B-394F-72E3-6F441368FA75}" dt="2023-09-27T08:02:46.751" v="219" actId="1076"/>
          <ac:spMkLst>
            <pc:docMk/>
            <pc:sldMk cId="0" sldId="259"/>
            <ac:spMk id="65" creationId="{8C423F60-8B03-3C93-800A-6BDBC33529E8}"/>
          </ac:spMkLst>
        </pc:spChg>
        <pc:picChg chg="add mod">
          <ac:chgData name="Sarah Sisson" userId="S::sarah@codeacsolutions.com::e1462ac6-df29-4ffe-8627-c11a691ec4b4" providerId="AD" clId="Web-{CC23B0E5-C02B-394F-72E3-6F441368FA75}" dt="2023-09-27T07:54:01.780" v="99" actId="1076"/>
          <ac:picMkLst>
            <pc:docMk/>
            <pc:sldMk cId="0" sldId="259"/>
            <ac:picMk id="9" creationId="{1C9F621C-4C9E-1FA3-FD8E-50A45FA67389}"/>
          </ac:picMkLst>
        </pc:picChg>
        <pc:picChg chg="add mod">
          <ac:chgData name="Sarah Sisson" userId="S::sarah@codeacsolutions.com::e1462ac6-df29-4ffe-8627-c11a691ec4b4" providerId="AD" clId="Web-{CC23B0E5-C02B-394F-72E3-6F441368FA75}" dt="2023-09-27T07:54:01.780" v="98" actId="1076"/>
          <ac:picMkLst>
            <pc:docMk/>
            <pc:sldMk cId="0" sldId="259"/>
            <ac:picMk id="33" creationId="{8FF18AFB-C4FD-7D92-F294-48A4DC68A68F}"/>
          </ac:picMkLst>
        </pc:picChg>
        <pc:picChg chg="del">
          <ac:chgData name="Sarah Sisson" userId="S::sarah@codeacsolutions.com::e1462ac6-df29-4ffe-8627-c11a691ec4b4" providerId="AD" clId="Web-{CC23B0E5-C02B-394F-72E3-6F441368FA75}" dt="2023-09-27T07:53:09.732" v="2"/>
          <ac:picMkLst>
            <pc:docMk/>
            <pc:sldMk cId="0" sldId="259"/>
            <ac:picMk id="36" creationId="{ACBADD5E-FBEB-8B95-B4A1-D5134D6F3D38}"/>
          </ac:picMkLst>
        </pc:picChg>
        <pc:picChg chg="add mod">
          <ac:chgData name="Sarah Sisson" userId="S::sarah@codeacsolutions.com::e1462ac6-df29-4ffe-8627-c11a691ec4b4" providerId="AD" clId="Web-{CC23B0E5-C02B-394F-72E3-6F441368FA75}" dt="2023-09-27T07:54:01.780" v="97" actId="1076"/>
          <ac:picMkLst>
            <pc:docMk/>
            <pc:sldMk cId="0" sldId="259"/>
            <ac:picMk id="37" creationId="{75908739-9E71-5ED3-7E50-A498915C8D0D}"/>
          </ac:picMkLst>
        </pc:picChg>
        <pc:picChg chg="add mod">
          <ac:chgData name="Sarah Sisson" userId="S::sarah@codeacsolutions.com::e1462ac6-df29-4ffe-8627-c11a691ec4b4" providerId="AD" clId="Web-{CC23B0E5-C02B-394F-72E3-6F441368FA75}" dt="2023-09-27T07:53:33.545" v="24" actId="1076"/>
          <ac:picMkLst>
            <pc:docMk/>
            <pc:sldMk cId="0" sldId="259"/>
            <ac:picMk id="40" creationId="{17CCD347-F2E0-26C1-4008-7355C8464D04}"/>
          </ac:picMkLst>
        </pc:picChg>
        <pc:picChg chg="del mod">
          <ac:chgData name="Sarah Sisson" userId="S::sarah@codeacsolutions.com::e1462ac6-df29-4ffe-8627-c11a691ec4b4" providerId="AD" clId="Web-{CC23B0E5-C02B-394F-72E3-6F441368FA75}" dt="2023-09-27T12:41:28.769" v="852"/>
          <ac:picMkLst>
            <pc:docMk/>
            <pc:sldMk cId="0" sldId="259"/>
            <ac:picMk id="43" creationId="{DAAE21C3-AA68-35D0-6CA7-B0747EC5589B}"/>
          </ac:picMkLst>
        </pc:picChg>
        <pc:picChg chg="add mod">
          <ac:chgData name="Sarah Sisson" userId="S::sarah@codeacsolutions.com::e1462ac6-df29-4ffe-8627-c11a691ec4b4" providerId="AD" clId="Web-{CC23B0E5-C02B-394F-72E3-6F441368FA75}" dt="2023-09-27T07:54:01.780" v="95" actId="1076"/>
          <ac:picMkLst>
            <pc:docMk/>
            <pc:sldMk cId="0" sldId="259"/>
            <ac:picMk id="46" creationId="{388CA6AE-F18D-EB5F-9794-69495598040A}"/>
          </ac:picMkLst>
        </pc:picChg>
        <pc:picChg chg="add mod">
          <ac:chgData name="Sarah Sisson" userId="S::sarah@codeacsolutions.com::e1462ac6-df29-4ffe-8627-c11a691ec4b4" providerId="AD" clId="Web-{CC23B0E5-C02B-394F-72E3-6F441368FA75}" dt="2023-09-27T07:54:01.780" v="94" actId="1076"/>
          <ac:picMkLst>
            <pc:docMk/>
            <pc:sldMk cId="0" sldId="259"/>
            <ac:picMk id="48" creationId="{67B50AF8-F10A-3CB5-8956-20EBCF708C5D}"/>
          </ac:picMkLst>
        </pc:picChg>
        <pc:picChg chg="add mod">
          <ac:chgData name="Sarah Sisson" userId="S::sarah@codeacsolutions.com::e1462ac6-df29-4ffe-8627-c11a691ec4b4" providerId="AD" clId="Web-{CC23B0E5-C02B-394F-72E3-6F441368FA75}" dt="2023-09-27T07:54:01.780" v="87" actId="1076"/>
          <ac:picMkLst>
            <pc:docMk/>
            <pc:sldMk cId="0" sldId="259"/>
            <ac:picMk id="62" creationId="{1AA27E0D-B3E7-8F49-0C8B-5AE7B22382EB}"/>
          </ac:picMkLst>
        </pc:picChg>
        <pc:picChg chg="add mod ord">
          <ac:chgData name="Sarah Sisson" userId="S::sarah@codeacsolutions.com::e1462ac6-df29-4ffe-8627-c11a691ec4b4" providerId="AD" clId="Web-{CC23B0E5-C02B-394F-72E3-6F441368FA75}" dt="2023-09-27T07:57:08.661" v="129" actId="1076"/>
          <ac:picMkLst>
            <pc:docMk/>
            <pc:sldMk cId="0" sldId="259"/>
            <ac:picMk id="64" creationId="{AC8CADC7-A1DA-CCD6-66E5-573EE61FC4AF}"/>
          </ac:picMkLst>
        </pc:picChg>
        <pc:extLst>
          <p:ext xmlns:p="http://schemas.openxmlformats.org/presentationml/2006/main" uri="{D6D511B9-2390-475A-947B-AFAB55BFBCF1}">
            <pc226:cmChg xmlns:pc226="http://schemas.microsoft.com/office/powerpoint/2022/06/main/command" chg="del">
              <pc226:chgData name="Sarah Sisson" userId="S::sarah@codeacsolutions.com::e1462ac6-df29-4ffe-8627-c11a691ec4b4" providerId="AD" clId="Web-{CC23B0E5-C02B-394F-72E3-6F441368FA75}" dt="2023-09-27T07:55:37.440" v="110"/>
              <pc2:cmMkLst xmlns:pc2="http://schemas.microsoft.com/office/powerpoint/2019/9/main/command">
                <pc:docMk/>
                <pc:sldMk cId="0" sldId="259"/>
                <pc2:cmMk id="{C517DE30-82CF-4AC9-9814-011295CD8FCD}"/>
              </pc2:cmMkLst>
            </pc226:cmChg>
          </p:ext>
        </pc:extLst>
      </pc:sldChg>
    </pc:docChg>
  </pc:docChgLst>
  <pc:docChgLst>
    <pc:chgData name="Sarah Sisson" userId="S::sarah@codeacsolutions.com::e1462ac6-df29-4ffe-8627-c11a691ec4b4" providerId="AD" clId="Web-{69B3A895-C3E1-193E-0AA9-53A03635E67B}"/>
    <pc:docChg chg="modSld">
      <pc:chgData name="Sarah Sisson" userId="S::sarah@codeacsolutions.com::e1462ac6-df29-4ffe-8627-c11a691ec4b4" providerId="AD" clId="Web-{69B3A895-C3E1-193E-0AA9-53A03635E67B}" dt="2024-01-31T16:38:24.023" v="19" actId="1076"/>
      <pc:docMkLst>
        <pc:docMk/>
      </pc:docMkLst>
      <pc:sldChg chg="addSp delSp modSp">
        <pc:chgData name="Sarah Sisson" userId="S::sarah@codeacsolutions.com::e1462ac6-df29-4ffe-8627-c11a691ec4b4" providerId="AD" clId="Web-{69B3A895-C3E1-193E-0AA9-53A03635E67B}" dt="2024-01-31T16:38:24.023" v="19" actId="1076"/>
        <pc:sldMkLst>
          <pc:docMk/>
          <pc:sldMk cId="0" sldId="256"/>
        </pc:sldMkLst>
        <pc:spChg chg="mod">
          <ac:chgData name="Sarah Sisson" userId="S::sarah@codeacsolutions.com::e1462ac6-df29-4ffe-8627-c11a691ec4b4" providerId="AD" clId="Web-{69B3A895-C3E1-193E-0AA9-53A03635E67B}" dt="2024-01-31T16:38:24.023" v="19" actId="1076"/>
          <ac:spMkLst>
            <pc:docMk/>
            <pc:sldMk cId="0" sldId="256"/>
            <ac:spMk id="15" creationId="{85362C3D-8800-993F-C3EF-7AC7C0C4B28C}"/>
          </ac:spMkLst>
        </pc:spChg>
        <pc:picChg chg="add del mod">
          <ac:chgData name="Sarah Sisson" userId="S::sarah@codeacsolutions.com::e1462ac6-df29-4ffe-8627-c11a691ec4b4" providerId="AD" clId="Web-{69B3A895-C3E1-193E-0AA9-53A03635E67B}" dt="2024-01-31T16:34:38.407" v="3"/>
          <ac:picMkLst>
            <pc:docMk/>
            <pc:sldMk cId="0" sldId="256"/>
            <ac:picMk id="20" creationId="{DD32F2A7-ACEF-5AE8-8AC6-557CEC19F3CE}"/>
          </ac:picMkLst>
        </pc:picChg>
        <pc:picChg chg="add mod">
          <ac:chgData name="Sarah Sisson" userId="S::sarah@codeacsolutions.com::e1462ac6-df29-4ffe-8627-c11a691ec4b4" providerId="AD" clId="Web-{69B3A895-C3E1-193E-0AA9-53A03635E67B}" dt="2024-01-31T16:37:45.381" v="16" actId="1076"/>
          <ac:picMkLst>
            <pc:docMk/>
            <pc:sldMk cId="0" sldId="256"/>
            <ac:picMk id="22" creationId="{83CE5949-3306-A5CC-2D07-8E54586F559B}"/>
          </ac:picMkLst>
        </pc:picChg>
        <pc:picChg chg="del">
          <ac:chgData name="Sarah Sisson" userId="S::sarah@codeacsolutions.com::e1462ac6-df29-4ffe-8627-c11a691ec4b4" providerId="AD" clId="Web-{69B3A895-C3E1-193E-0AA9-53A03635E67B}" dt="2024-01-31T16:34:14.250" v="0"/>
          <ac:picMkLst>
            <pc:docMk/>
            <pc:sldMk cId="0" sldId="256"/>
            <ac:picMk id="35" creationId="{63C2917C-67BB-7A74-AE2B-FC53D0D049A1}"/>
          </ac:picMkLst>
        </pc:picChg>
      </pc:sldChg>
    </pc:docChg>
  </pc:docChgLst>
  <pc:docChgLst>
    <pc:chgData name="Lucas Bendo-Watson" userId="627dbe2d-2ab2-4fc4-805c-f878b9b0593e" providerId="ADAL" clId="{0A5C5594-9092-417D-B8D1-8D43E528C133}"/>
    <pc:docChg chg="undo custSel modSld">
      <pc:chgData name="Lucas Bendo-Watson" userId="627dbe2d-2ab2-4fc4-805c-f878b9b0593e" providerId="ADAL" clId="{0A5C5594-9092-417D-B8D1-8D43E528C133}" dt="2024-01-30T18:12:43.527" v="110" actId="20577"/>
      <pc:docMkLst>
        <pc:docMk/>
      </pc:docMkLst>
      <pc:sldChg chg="modSp mod">
        <pc:chgData name="Lucas Bendo-Watson" userId="627dbe2d-2ab2-4fc4-805c-f878b9b0593e" providerId="ADAL" clId="{0A5C5594-9092-417D-B8D1-8D43E528C133}" dt="2024-01-30T18:12:43.527" v="110" actId="20577"/>
        <pc:sldMkLst>
          <pc:docMk/>
          <pc:sldMk cId="0" sldId="259"/>
        </pc:sldMkLst>
        <pc:spChg chg="mod">
          <ac:chgData name="Lucas Bendo-Watson" userId="627dbe2d-2ab2-4fc4-805c-f878b9b0593e" providerId="ADAL" clId="{0A5C5594-9092-417D-B8D1-8D43E528C133}" dt="2024-01-30T18:12:43.527" v="110" actId="20577"/>
          <ac:spMkLst>
            <pc:docMk/>
            <pc:sldMk cId="0" sldId="259"/>
            <ac:spMk id="15" creationId="{DC0BC62A-5398-DA2B-38F8-33D209D475C0}"/>
          </ac:spMkLst>
        </pc:spChg>
        <pc:spChg chg="mod">
          <ac:chgData name="Lucas Bendo-Watson" userId="627dbe2d-2ab2-4fc4-805c-f878b9b0593e" providerId="ADAL" clId="{0A5C5594-9092-417D-B8D1-8D43E528C133}" dt="2024-01-30T18:11:05.463" v="19" actId="20577"/>
          <ac:spMkLst>
            <pc:docMk/>
            <pc:sldMk cId="0" sldId="259"/>
            <ac:spMk id="21" creationId="{4F9DF546-A93E-1800-5589-E2C83E2FED05}"/>
          </ac:spMkLst>
        </pc:spChg>
      </pc:sldChg>
    </pc:docChg>
  </pc:docChgLst>
  <pc:docChgLst>
    <pc:chgData name="Sarah Sisson" userId="S::sarah@codeacsolutions.com::e1462ac6-df29-4ffe-8627-c11a691ec4b4" providerId="AD" clId="Web-{D4B56438-0D8F-903F-3CE7-61192B525615}"/>
    <pc:docChg chg="modSld">
      <pc:chgData name="Sarah Sisson" userId="S::sarah@codeacsolutions.com::e1462ac6-df29-4ffe-8627-c11a691ec4b4" providerId="AD" clId="Web-{D4B56438-0D8F-903F-3CE7-61192B525615}" dt="2023-09-27T13:44:48.769" v="24"/>
      <pc:docMkLst>
        <pc:docMk/>
      </pc:docMkLst>
      <pc:sldChg chg="addSp delSp modSp">
        <pc:chgData name="Sarah Sisson" userId="S::sarah@codeacsolutions.com::e1462ac6-df29-4ffe-8627-c11a691ec4b4" providerId="AD" clId="Web-{D4B56438-0D8F-903F-3CE7-61192B525615}" dt="2023-09-27T13:44:41.863" v="22" actId="14100"/>
        <pc:sldMkLst>
          <pc:docMk/>
          <pc:sldMk cId="0" sldId="256"/>
        </pc:sldMkLst>
        <pc:spChg chg="mod">
          <ac:chgData name="Sarah Sisson" userId="S::sarah@codeacsolutions.com::e1462ac6-df29-4ffe-8627-c11a691ec4b4" providerId="AD" clId="Web-{D4B56438-0D8F-903F-3CE7-61192B525615}" dt="2023-09-27T13:44:41.863" v="22" actId="14100"/>
          <ac:spMkLst>
            <pc:docMk/>
            <pc:sldMk cId="0" sldId="256"/>
            <ac:spMk id="3" creationId="{BE3A9A69-CBCB-AC3E-7C57-7714232B3ECA}"/>
          </ac:spMkLst>
        </pc:spChg>
        <pc:picChg chg="del">
          <ac:chgData name="Sarah Sisson" userId="S::sarah@codeacsolutions.com::e1462ac6-df29-4ffe-8627-c11a691ec4b4" providerId="AD" clId="Web-{D4B56438-0D8F-903F-3CE7-61192B525615}" dt="2023-09-27T13:42:26.468" v="1"/>
          <ac:picMkLst>
            <pc:docMk/>
            <pc:sldMk cId="0" sldId="256"/>
            <ac:picMk id="2" creationId="{78DE4C66-6407-B783-B6AE-56D078AB8074}"/>
          </ac:picMkLst>
        </pc:picChg>
        <pc:picChg chg="mod">
          <ac:chgData name="Sarah Sisson" userId="S::sarah@codeacsolutions.com::e1462ac6-df29-4ffe-8627-c11a691ec4b4" providerId="AD" clId="Web-{D4B56438-0D8F-903F-3CE7-61192B525615}" dt="2023-09-27T13:42:34.233" v="4" actId="1076"/>
          <ac:picMkLst>
            <pc:docMk/>
            <pc:sldMk cId="0" sldId="256"/>
            <ac:picMk id="4" creationId="{00000000-0000-0000-0000-000000000000}"/>
          </ac:picMkLst>
        </pc:picChg>
        <pc:picChg chg="add mod">
          <ac:chgData name="Sarah Sisson" userId="S::sarah@codeacsolutions.com::e1462ac6-df29-4ffe-8627-c11a691ec4b4" providerId="AD" clId="Web-{D4B56438-0D8F-903F-3CE7-61192B525615}" dt="2023-09-27T13:42:31.374" v="3" actId="1076"/>
          <ac:picMkLst>
            <pc:docMk/>
            <pc:sldMk cId="0" sldId="256"/>
            <ac:picMk id="8" creationId="{5C427760-F571-2566-5EBE-27B0D91B60E4}"/>
          </ac:picMkLst>
        </pc:picChg>
        <pc:picChg chg="del">
          <ac:chgData name="Sarah Sisson" userId="S::sarah@codeacsolutions.com::e1462ac6-df29-4ffe-8627-c11a691ec4b4" providerId="AD" clId="Web-{D4B56438-0D8F-903F-3CE7-61192B525615}" dt="2023-09-27T13:42:03.435" v="0"/>
          <ac:picMkLst>
            <pc:docMk/>
            <pc:sldMk cId="0" sldId="256"/>
            <ac:picMk id="66" creationId="{5D5FD991-7C61-5AFE-AC63-3A9D369FF1BF}"/>
          </ac:picMkLst>
        </pc:picChg>
      </pc:sldChg>
      <pc:sldChg chg="addSp delSp">
        <pc:chgData name="Sarah Sisson" userId="S::sarah@codeacsolutions.com::e1462ac6-df29-4ffe-8627-c11a691ec4b4" providerId="AD" clId="Web-{D4B56438-0D8F-903F-3CE7-61192B525615}" dt="2023-09-27T13:44:48.769" v="24"/>
        <pc:sldMkLst>
          <pc:docMk/>
          <pc:sldMk cId="0" sldId="259"/>
        </pc:sldMkLst>
        <pc:spChg chg="add">
          <ac:chgData name="Sarah Sisson" userId="S::sarah@codeacsolutions.com::e1462ac6-df29-4ffe-8627-c11a691ec4b4" providerId="AD" clId="Web-{D4B56438-0D8F-903F-3CE7-61192B525615}" dt="2023-09-27T13:44:48.769" v="24"/>
          <ac:spMkLst>
            <pc:docMk/>
            <pc:sldMk cId="0" sldId="259"/>
            <ac:spMk id="8" creationId="{2BEEDD2F-D9A9-6F1F-12F5-6B8F26DD2DC8}"/>
          </ac:spMkLst>
        </pc:spChg>
        <pc:spChg chg="del">
          <ac:chgData name="Sarah Sisson" userId="S::sarah@codeacsolutions.com::e1462ac6-df29-4ffe-8627-c11a691ec4b4" providerId="AD" clId="Web-{D4B56438-0D8F-903F-3CE7-61192B525615}" dt="2023-09-27T13:44:48.144" v="23"/>
          <ac:spMkLst>
            <pc:docMk/>
            <pc:sldMk cId="0" sldId="259"/>
            <ac:spMk id="16" creationId="{61AF3C44-0E47-3EDF-AA68-B68CD5217D01}"/>
          </ac:spMkLst>
        </pc:spChg>
      </pc:sldChg>
    </pc:docChg>
  </pc:docChgLst>
  <pc:docChgLst>
    <pc:chgData name="Tristan Kennelly" userId="5cbd0389-6b24-4693-a285-a2a4741537f2" providerId="ADAL" clId="{5A43AD61-9558-4717-B2A5-52964C4E1131}"/>
    <pc:docChg chg="custSel modSld">
      <pc:chgData name="Tristan Kennelly" userId="5cbd0389-6b24-4693-a285-a2a4741537f2" providerId="ADAL" clId="{5A43AD61-9558-4717-B2A5-52964C4E1131}" dt="2023-09-15T10:58:45.198" v="1109"/>
      <pc:docMkLst>
        <pc:docMk/>
      </pc:docMkLst>
      <pc:sldChg chg="addCm">
        <pc:chgData name="Tristan Kennelly" userId="5cbd0389-6b24-4693-a285-a2a4741537f2" providerId="ADAL" clId="{5A43AD61-9558-4717-B2A5-52964C4E1131}" dt="2023-09-15T10:40:19.009" v="0"/>
        <pc:sldMkLst>
          <pc:docMk/>
          <pc:sldMk cId="0" sldId="256"/>
        </pc:sldMkLst>
        <pc:extLst>
          <p:ext xmlns:p="http://schemas.openxmlformats.org/presentationml/2006/main" uri="{D6D511B9-2390-475A-947B-AFAB55BFBCF1}">
            <pc226:cmChg xmlns:pc226="http://schemas.microsoft.com/office/powerpoint/2022/06/main/command" chg="add">
              <pc226:chgData name="Tristan Kennelly" userId="5cbd0389-6b24-4693-a285-a2a4741537f2" providerId="ADAL" clId="{5A43AD61-9558-4717-B2A5-52964C4E1131}" dt="2023-09-15T10:40:19.009" v="0"/>
              <pc2:cmMkLst xmlns:pc2="http://schemas.microsoft.com/office/powerpoint/2019/9/main/command">
                <pc:docMk/>
                <pc:sldMk cId="0" sldId="256"/>
                <pc2:cmMk id="{63EEB542-5424-40FC-B5EA-AF7D245C844D}"/>
              </pc2:cmMkLst>
            </pc226:cmChg>
          </p:ext>
        </pc:extLst>
      </pc:sldChg>
      <pc:sldChg chg="addCm">
        <pc:chgData name="Tristan Kennelly" userId="5cbd0389-6b24-4693-a285-a2a4741537f2" providerId="ADAL" clId="{5A43AD61-9558-4717-B2A5-52964C4E1131}" dt="2023-09-15T10:41:43.389" v="1"/>
        <pc:sldMkLst>
          <pc:docMk/>
          <pc:sldMk cId="0" sldId="257"/>
        </pc:sldMkLst>
        <pc:extLst>
          <p:ext xmlns:p="http://schemas.openxmlformats.org/presentationml/2006/main" uri="{D6D511B9-2390-475A-947B-AFAB55BFBCF1}">
            <pc226:cmChg xmlns:pc226="http://schemas.microsoft.com/office/powerpoint/2022/06/main/command" chg="add">
              <pc226:chgData name="Tristan Kennelly" userId="5cbd0389-6b24-4693-a285-a2a4741537f2" providerId="ADAL" clId="{5A43AD61-9558-4717-B2A5-52964C4E1131}" dt="2023-09-15T10:41:43.389" v="1"/>
              <pc2:cmMkLst xmlns:pc2="http://schemas.microsoft.com/office/powerpoint/2019/9/main/command">
                <pc:docMk/>
                <pc:sldMk cId="0" sldId="257"/>
                <pc2:cmMk id="{AE31E002-3EAD-448D-BA3E-E33D12B1B405}"/>
              </pc2:cmMkLst>
            </pc226:cmChg>
          </p:ext>
        </pc:extLst>
      </pc:sldChg>
      <pc:sldChg chg="modSp mod">
        <pc:chgData name="Tristan Kennelly" userId="5cbd0389-6b24-4693-a285-a2a4741537f2" providerId="ADAL" clId="{5A43AD61-9558-4717-B2A5-52964C4E1131}" dt="2023-09-15T10:57:22.359" v="1108" actId="20577"/>
        <pc:sldMkLst>
          <pc:docMk/>
          <pc:sldMk cId="0" sldId="258"/>
        </pc:sldMkLst>
        <pc:spChg chg="mod">
          <ac:chgData name="Tristan Kennelly" userId="5cbd0389-6b24-4693-a285-a2a4741537f2" providerId="ADAL" clId="{5A43AD61-9558-4717-B2A5-52964C4E1131}" dt="2023-09-15T10:43:12.177" v="24" actId="20577"/>
          <ac:spMkLst>
            <pc:docMk/>
            <pc:sldMk cId="0" sldId="258"/>
            <ac:spMk id="8" creationId="{00000000-0000-0000-0000-000000000000}"/>
          </ac:spMkLst>
        </pc:spChg>
        <pc:spChg chg="mod">
          <ac:chgData name="Tristan Kennelly" userId="5cbd0389-6b24-4693-a285-a2a4741537f2" providerId="ADAL" clId="{5A43AD61-9558-4717-B2A5-52964C4E1131}" dt="2023-09-15T10:57:22.359" v="1108" actId="20577"/>
          <ac:spMkLst>
            <pc:docMk/>
            <pc:sldMk cId="0" sldId="258"/>
            <ac:spMk id="9" creationId="{00000000-0000-0000-0000-000000000000}"/>
          </ac:spMkLst>
        </pc:spChg>
      </pc:sldChg>
      <pc:sldChg chg="addCm">
        <pc:chgData name="Tristan Kennelly" userId="5cbd0389-6b24-4693-a285-a2a4741537f2" providerId="ADAL" clId="{5A43AD61-9558-4717-B2A5-52964C4E1131}" dt="2023-09-15T10:58:45.198" v="1109"/>
        <pc:sldMkLst>
          <pc:docMk/>
          <pc:sldMk cId="0" sldId="259"/>
        </pc:sldMkLst>
        <pc:extLst>
          <p:ext xmlns:p="http://schemas.openxmlformats.org/presentationml/2006/main" uri="{D6D511B9-2390-475A-947B-AFAB55BFBCF1}">
            <pc226:cmChg xmlns:pc226="http://schemas.microsoft.com/office/powerpoint/2022/06/main/command" chg="add">
              <pc226:chgData name="Tristan Kennelly" userId="5cbd0389-6b24-4693-a285-a2a4741537f2" providerId="ADAL" clId="{5A43AD61-9558-4717-B2A5-52964C4E1131}" dt="2023-09-15T10:58:45.198" v="1109"/>
              <pc2:cmMkLst xmlns:pc2="http://schemas.microsoft.com/office/powerpoint/2019/9/main/command">
                <pc:docMk/>
                <pc:sldMk cId="0" sldId="259"/>
                <pc2:cmMk id="{C517DE30-82CF-4AC9-9814-011295CD8FCD}"/>
              </pc2:cmMkLst>
            </pc226:cmChg>
          </p:ext>
        </pc:extLst>
      </pc:sldChg>
    </pc:docChg>
  </pc:docChgLst>
  <pc:docChgLst>
    <pc:chgData name="Sarah Sisson" userId="S::sarah@codeacsolutions.com::e1462ac6-df29-4ffe-8627-c11a691ec4b4" providerId="AD" clId="Web-{3757DD73-DE0B-E788-E45B-DFF59EA38D51}"/>
    <pc:docChg chg="modSld">
      <pc:chgData name="Sarah Sisson" userId="S::sarah@codeacsolutions.com::e1462ac6-df29-4ffe-8627-c11a691ec4b4" providerId="AD" clId="Web-{3757DD73-DE0B-E788-E45B-DFF59EA38D51}" dt="2023-09-27T13:56:39.032" v="46" actId="20577"/>
      <pc:docMkLst>
        <pc:docMk/>
      </pc:docMkLst>
      <pc:sldChg chg="modSp">
        <pc:chgData name="Sarah Sisson" userId="S::sarah@codeacsolutions.com::e1462ac6-df29-4ffe-8627-c11a691ec4b4" providerId="AD" clId="Web-{3757DD73-DE0B-E788-E45B-DFF59EA38D51}" dt="2023-09-27T13:56:25.781" v="20" actId="20577"/>
        <pc:sldMkLst>
          <pc:docMk/>
          <pc:sldMk cId="0" sldId="256"/>
        </pc:sldMkLst>
        <pc:spChg chg="mod">
          <ac:chgData name="Sarah Sisson" userId="S::sarah@codeacsolutions.com::e1462ac6-df29-4ffe-8627-c11a691ec4b4" providerId="AD" clId="Web-{3757DD73-DE0B-E788-E45B-DFF59EA38D51}" dt="2023-09-27T13:56:25.781" v="20" actId="20577"/>
          <ac:spMkLst>
            <pc:docMk/>
            <pc:sldMk cId="0" sldId="256"/>
            <ac:spMk id="3" creationId="{BE3A9A69-CBCB-AC3E-7C57-7714232B3ECA}"/>
          </ac:spMkLst>
        </pc:spChg>
        <pc:picChg chg="mod">
          <ac:chgData name="Sarah Sisson" userId="S::sarah@codeacsolutions.com::e1462ac6-df29-4ffe-8627-c11a691ec4b4" providerId="AD" clId="Web-{3757DD73-DE0B-E788-E45B-DFF59EA38D51}" dt="2023-09-27T13:56:14.405" v="1" actId="1076"/>
          <ac:picMkLst>
            <pc:docMk/>
            <pc:sldMk cId="0" sldId="256"/>
            <ac:picMk id="4" creationId="{00000000-0000-0000-0000-000000000000}"/>
          </ac:picMkLst>
        </pc:picChg>
      </pc:sldChg>
      <pc:sldChg chg="modSp">
        <pc:chgData name="Sarah Sisson" userId="S::sarah@codeacsolutions.com::e1462ac6-df29-4ffe-8627-c11a691ec4b4" providerId="AD" clId="Web-{3757DD73-DE0B-E788-E45B-DFF59EA38D51}" dt="2023-09-27T13:56:39.032" v="46" actId="20577"/>
        <pc:sldMkLst>
          <pc:docMk/>
          <pc:sldMk cId="0" sldId="259"/>
        </pc:sldMkLst>
        <pc:spChg chg="mod">
          <ac:chgData name="Sarah Sisson" userId="S::sarah@codeacsolutions.com::e1462ac6-df29-4ffe-8627-c11a691ec4b4" providerId="AD" clId="Web-{3757DD73-DE0B-E788-E45B-DFF59EA38D51}" dt="2023-09-27T13:56:39.032" v="46" actId="20577"/>
          <ac:spMkLst>
            <pc:docMk/>
            <pc:sldMk cId="0" sldId="259"/>
            <ac:spMk id="8" creationId="{2BEEDD2F-D9A9-6F1F-12F5-6B8F26DD2DC8}"/>
          </ac:spMkLst>
        </pc:spChg>
      </pc:sldChg>
    </pc:docChg>
  </pc:docChgLst>
  <pc:docChgLst>
    <pc:chgData name="Sarah Sisson" userId="S::sarah@codeacsolutions.com::e1462ac6-df29-4ffe-8627-c11a691ec4b4" providerId="AD" clId="Web-{A27B7762-268D-7BCE-185B-4A7BA922DCC7}"/>
    <pc:docChg chg="modSld">
      <pc:chgData name="Sarah Sisson" userId="S::sarah@codeacsolutions.com::e1462ac6-df29-4ffe-8627-c11a691ec4b4" providerId="AD" clId="Web-{A27B7762-268D-7BCE-185B-4A7BA922DCC7}" dt="2024-02-05T15:28:01.833" v="5" actId="1076"/>
      <pc:docMkLst>
        <pc:docMk/>
      </pc:docMkLst>
      <pc:sldChg chg="modSp">
        <pc:chgData name="Sarah Sisson" userId="S::sarah@codeacsolutions.com::e1462ac6-df29-4ffe-8627-c11a691ec4b4" providerId="AD" clId="Web-{A27B7762-268D-7BCE-185B-4A7BA922DCC7}" dt="2024-02-05T15:28:01.833" v="5" actId="1076"/>
        <pc:sldMkLst>
          <pc:docMk/>
          <pc:sldMk cId="0" sldId="259"/>
        </pc:sldMkLst>
        <pc:spChg chg="mod">
          <ac:chgData name="Sarah Sisson" userId="S::sarah@codeacsolutions.com::e1462ac6-df29-4ffe-8627-c11a691ec4b4" providerId="AD" clId="Web-{A27B7762-268D-7BCE-185B-4A7BA922DCC7}" dt="2024-02-05T15:28:01.833" v="5" actId="1076"/>
          <ac:spMkLst>
            <pc:docMk/>
            <pc:sldMk cId="0" sldId="259"/>
            <ac:spMk id="5" creationId="{20DC4CE0-44D8-D475-6BFA-068B8D999392}"/>
          </ac:spMkLst>
        </pc:spChg>
        <pc:spChg chg="mod">
          <ac:chgData name="Sarah Sisson" userId="S::sarah@codeacsolutions.com::e1462ac6-df29-4ffe-8627-c11a691ec4b4" providerId="AD" clId="Web-{A27B7762-268D-7BCE-185B-4A7BA922DCC7}" dt="2024-02-05T15:27:59.599" v="2" actId="1076"/>
          <ac:spMkLst>
            <pc:docMk/>
            <pc:sldMk cId="0" sldId="259"/>
            <ac:spMk id="17" creationId="{B41C5C84-5375-BE76-3105-D4541AE62C24}"/>
          </ac:spMkLst>
        </pc:spChg>
        <pc:spChg chg="mod">
          <ac:chgData name="Sarah Sisson" userId="S::sarah@codeacsolutions.com::e1462ac6-df29-4ffe-8627-c11a691ec4b4" providerId="AD" clId="Web-{A27B7762-268D-7BCE-185B-4A7BA922DCC7}" dt="2024-02-05T15:27:59.646" v="3" actId="1076"/>
          <ac:spMkLst>
            <pc:docMk/>
            <pc:sldMk cId="0" sldId="259"/>
            <ac:spMk id="18" creationId="{927BD453-CD90-5362-6B86-9F0F3A2E3331}"/>
          </ac:spMkLst>
        </pc:spChg>
        <pc:spChg chg="mod">
          <ac:chgData name="Sarah Sisson" userId="S::sarah@codeacsolutions.com::e1462ac6-df29-4ffe-8627-c11a691ec4b4" providerId="AD" clId="Web-{A27B7762-268D-7BCE-185B-4A7BA922DCC7}" dt="2024-02-05T15:27:54.442" v="1" actId="1076"/>
          <ac:spMkLst>
            <pc:docMk/>
            <pc:sldMk cId="0" sldId="259"/>
            <ac:spMk id="19" creationId="{BEFAF4D1-BD70-8EDF-82BB-64F2363D741A}"/>
          </ac:spMkLst>
        </pc:spChg>
        <pc:spChg chg="mod">
          <ac:chgData name="Sarah Sisson" userId="S::sarah@codeacsolutions.com::e1462ac6-df29-4ffe-8627-c11a691ec4b4" providerId="AD" clId="Web-{A27B7762-268D-7BCE-185B-4A7BA922DCC7}" dt="2024-02-05T15:27:51.552" v="0" actId="1076"/>
          <ac:spMkLst>
            <pc:docMk/>
            <pc:sldMk cId="0" sldId="259"/>
            <ac:spMk id="21" creationId="{4F9DF546-A93E-1800-5589-E2C83E2FED05}"/>
          </ac:spMkLst>
        </pc:spChg>
        <pc:spChg chg="mod">
          <ac:chgData name="Sarah Sisson" userId="S::sarah@codeacsolutions.com::e1462ac6-df29-4ffe-8627-c11a691ec4b4" providerId="AD" clId="Web-{A27B7762-268D-7BCE-185B-4A7BA922DCC7}" dt="2024-02-05T15:27:59.692" v="4" actId="1076"/>
          <ac:spMkLst>
            <pc:docMk/>
            <pc:sldMk cId="0" sldId="259"/>
            <ac:spMk id="31" creationId="{B5D53D60-A86C-E785-C2AB-AD2B8D9AABBB}"/>
          </ac:spMkLst>
        </pc:spChg>
      </pc:sldChg>
    </pc:docChg>
  </pc:docChgLst>
  <pc:docChgLst>
    <pc:chgData name="Sarah Sisson" userId="S::sarah@codeacsolutions.com::e1462ac6-df29-4ffe-8627-c11a691ec4b4" providerId="AD" clId="Web-{2FBD148C-48EA-7943-6FBC-6CB3B59F0D57}"/>
    <pc:docChg chg="addSld delSld modSld">
      <pc:chgData name="Sarah Sisson" userId="S::sarah@codeacsolutions.com::e1462ac6-df29-4ffe-8627-c11a691ec4b4" providerId="AD" clId="Web-{2FBD148C-48EA-7943-6FBC-6CB3B59F0D57}" dt="2023-09-20T13:15:45.332" v="309" actId="1076"/>
      <pc:docMkLst>
        <pc:docMk/>
      </pc:docMkLst>
      <pc:sldChg chg="addSp modSp">
        <pc:chgData name="Sarah Sisson" userId="S::sarah@codeacsolutions.com::e1462ac6-df29-4ffe-8627-c11a691ec4b4" providerId="AD" clId="Web-{2FBD148C-48EA-7943-6FBC-6CB3B59F0D57}" dt="2023-09-19T10:44:45.411" v="124" actId="1076"/>
        <pc:sldMkLst>
          <pc:docMk/>
          <pc:sldMk cId="0" sldId="256"/>
        </pc:sldMkLst>
        <pc:spChg chg="mod">
          <ac:chgData name="Sarah Sisson" userId="S::sarah@codeacsolutions.com::e1462ac6-df29-4ffe-8627-c11a691ec4b4" providerId="AD" clId="Web-{2FBD148C-48EA-7943-6FBC-6CB3B59F0D57}" dt="2023-09-19T10:44:40.660" v="123" actId="1076"/>
          <ac:spMkLst>
            <pc:docMk/>
            <pc:sldMk cId="0" sldId="256"/>
            <ac:spMk id="9" creationId="{EAE16A4F-E30E-16FF-8301-E6114FF4CB80}"/>
          </ac:spMkLst>
        </pc:spChg>
        <pc:spChg chg="mod">
          <ac:chgData name="Sarah Sisson" userId="S::sarah@codeacsolutions.com::e1462ac6-df29-4ffe-8627-c11a691ec4b4" providerId="AD" clId="Web-{2FBD148C-48EA-7943-6FBC-6CB3B59F0D57}" dt="2023-09-19T10:44:45.411" v="124" actId="1076"/>
          <ac:spMkLst>
            <pc:docMk/>
            <pc:sldMk cId="0" sldId="256"/>
            <ac:spMk id="47" creationId="{00000000-0000-0000-0000-000000000000}"/>
          </ac:spMkLst>
        </pc:spChg>
        <pc:picChg chg="mod">
          <ac:chgData name="Sarah Sisson" userId="S::sarah@codeacsolutions.com::e1462ac6-df29-4ffe-8627-c11a691ec4b4" providerId="AD" clId="Web-{2FBD148C-48EA-7943-6FBC-6CB3B59F0D57}" dt="2023-09-19T10:25:25.405" v="7" actId="1076"/>
          <ac:picMkLst>
            <pc:docMk/>
            <pc:sldMk cId="0" sldId="256"/>
            <ac:picMk id="4" creationId="{00000000-0000-0000-0000-000000000000}"/>
          </ac:picMkLst>
        </pc:picChg>
        <pc:picChg chg="add mod">
          <ac:chgData name="Sarah Sisson" userId="S::sarah@codeacsolutions.com::e1462ac6-df29-4ffe-8627-c11a691ec4b4" providerId="AD" clId="Web-{2FBD148C-48EA-7943-6FBC-6CB3B59F0D57}" dt="2023-09-19T10:25:11.264" v="5" actId="1076"/>
          <ac:picMkLst>
            <pc:docMk/>
            <pc:sldMk cId="0" sldId="256"/>
            <ac:picMk id="10" creationId="{EA3B3EB5-414B-77B2-E362-0E7520209671}"/>
          </ac:picMkLst>
        </pc:picChg>
      </pc:sldChg>
      <pc:sldChg chg="addSp delSp modSp">
        <pc:chgData name="Sarah Sisson" userId="S::sarah@codeacsolutions.com::e1462ac6-df29-4ffe-8627-c11a691ec4b4" providerId="AD" clId="Web-{2FBD148C-48EA-7943-6FBC-6CB3B59F0D57}" dt="2023-09-19T10:42:56.220" v="115"/>
        <pc:sldMkLst>
          <pc:docMk/>
          <pc:sldMk cId="0" sldId="257"/>
        </pc:sldMkLst>
        <pc:spChg chg="add del mod">
          <ac:chgData name="Sarah Sisson" userId="S::sarah@codeacsolutions.com::e1462ac6-df29-4ffe-8627-c11a691ec4b4" providerId="AD" clId="Web-{2FBD148C-48EA-7943-6FBC-6CB3B59F0D57}" dt="2023-09-19T10:42:48.563" v="109"/>
          <ac:spMkLst>
            <pc:docMk/>
            <pc:sldMk cId="0" sldId="257"/>
            <ac:spMk id="27" creationId="{81878FB4-B88A-83EF-10E2-BA7E5B7F3DDB}"/>
          </ac:spMkLst>
        </pc:spChg>
        <pc:spChg chg="add del mod">
          <ac:chgData name="Sarah Sisson" userId="S::sarah@codeacsolutions.com::e1462ac6-df29-4ffe-8627-c11a691ec4b4" providerId="AD" clId="Web-{2FBD148C-48EA-7943-6FBC-6CB3B59F0D57}" dt="2023-09-19T10:42:48.563" v="108"/>
          <ac:spMkLst>
            <pc:docMk/>
            <pc:sldMk cId="0" sldId="257"/>
            <ac:spMk id="30" creationId="{35E1DBB9-B948-DD88-565B-D7E4FA1F2BD8}"/>
          </ac:spMkLst>
        </pc:spChg>
        <pc:spChg chg="add del mod">
          <ac:chgData name="Sarah Sisson" userId="S::sarah@codeacsolutions.com::e1462ac6-df29-4ffe-8627-c11a691ec4b4" providerId="AD" clId="Web-{2FBD148C-48EA-7943-6FBC-6CB3B59F0D57}" dt="2023-09-19T10:42:48.563" v="107"/>
          <ac:spMkLst>
            <pc:docMk/>
            <pc:sldMk cId="0" sldId="257"/>
            <ac:spMk id="31" creationId="{4F96CC26-9583-DAF8-FE88-1A9BE623160E}"/>
          </ac:spMkLst>
        </pc:spChg>
        <pc:spChg chg="add del mod">
          <ac:chgData name="Sarah Sisson" userId="S::sarah@codeacsolutions.com::e1462ac6-df29-4ffe-8627-c11a691ec4b4" providerId="AD" clId="Web-{2FBD148C-48EA-7943-6FBC-6CB3B59F0D57}" dt="2023-09-19T10:42:48.563" v="106"/>
          <ac:spMkLst>
            <pc:docMk/>
            <pc:sldMk cId="0" sldId="257"/>
            <ac:spMk id="32" creationId="{F631589D-4674-F3EF-9DA3-8A517423BF89}"/>
          </ac:spMkLst>
        </pc:spChg>
        <pc:spChg chg="add del mod">
          <ac:chgData name="Sarah Sisson" userId="S::sarah@codeacsolutions.com::e1462ac6-df29-4ffe-8627-c11a691ec4b4" providerId="AD" clId="Web-{2FBD148C-48EA-7943-6FBC-6CB3B59F0D57}" dt="2023-09-19T10:42:48.563" v="105"/>
          <ac:spMkLst>
            <pc:docMk/>
            <pc:sldMk cId="0" sldId="257"/>
            <ac:spMk id="33" creationId="{9D658E7A-597C-6C92-2CB9-FFD114C864AD}"/>
          </ac:spMkLst>
        </pc:spChg>
        <pc:spChg chg="add del mod">
          <ac:chgData name="Sarah Sisson" userId="S::sarah@codeacsolutions.com::e1462ac6-df29-4ffe-8627-c11a691ec4b4" providerId="AD" clId="Web-{2FBD148C-48EA-7943-6FBC-6CB3B59F0D57}" dt="2023-09-19T10:42:48.563" v="104"/>
          <ac:spMkLst>
            <pc:docMk/>
            <pc:sldMk cId="0" sldId="257"/>
            <ac:spMk id="34" creationId="{E5CF457A-B894-6C01-2B3E-FD97833BB84A}"/>
          </ac:spMkLst>
        </pc:spChg>
        <pc:spChg chg="add mod">
          <ac:chgData name="Sarah Sisson" userId="S::sarah@codeacsolutions.com::e1462ac6-df29-4ffe-8627-c11a691ec4b4" providerId="AD" clId="Web-{2FBD148C-48EA-7943-6FBC-6CB3B59F0D57}" dt="2023-09-19T10:36:09.160" v="91" actId="1076"/>
          <ac:spMkLst>
            <pc:docMk/>
            <pc:sldMk cId="0" sldId="257"/>
            <ac:spMk id="37" creationId="{50682E43-1D42-3C7D-1B57-8A2BED5C6E35}"/>
          </ac:spMkLst>
        </pc:spChg>
        <pc:spChg chg="add del">
          <ac:chgData name="Sarah Sisson" userId="S::sarah@codeacsolutions.com::e1462ac6-df29-4ffe-8627-c11a691ec4b4" providerId="AD" clId="Web-{2FBD148C-48EA-7943-6FBC-6CB3B59F0D57}" dt="2023-09-19T10:42:53.079" v="113"/>
          <ac:spMkLst>
            <pc:docMk/>
            <pc:sldMk cId="0" sldId="257"/>
            <ac:spMk id="39" creationId="{8F60E9E4-50AC-BCCC-BDE8-2ECA065779E2}"/>
          </ac:spMkLst>
        </pc:spChg>
        <pc:spChg chg="add del">
          <ac:chgData name="Sarah Sisson" userId="S::sarah@codeacsolutions.com::e1462ac6-df29-4ffe-8627-c11a691ec4b4" providerId="AD" clId="Web-{2FBD148C-48EA-7943-6FBC-6CB3B59F0D57}" dt="2023-09-19T10:42:53.079" v="113"/>
          <ac:spMkLst>
            <pc:docMk/>
            <pc:sldMk cId="0" sldId="257"/>
            <ac:spMk id="42" creationId="{07136A81-E9DB-08E3-5040-FD9124C7DB97}"/>
          </ac:spMkLst>
        </pc:spChg>
        <pc:spChg chg="add del">
          <ac:chgData name="Sarah Sisson" userId="S::sarah@codeacsolutions.com::e1462ac6-df29-4ffe-8627-c11a691ec4b4" providerId="AD" clId="Web-{2FBD148C-48EA-7943-6FBC-6CB3B59F0D57}" dt="2023-09-19T10:42:53.079" v="113"/>
          <ac:spMkLst>
            <pc:docMk/>
            <pc:sldMk cId="0" sldId="257"/>
            <ac:spMk id="43" creationId="{EAE0BC3C-C61E-2F55-093A-958A115CA835}"/>
          </ac:spMkLst>
        </pc:spChg>
        <pc:spChg chg="add del">
          <ac:chgData name="Sarah Sisson" userId="S::sarah@codeacsolutions.com::e1462ac6-df29-4ffe-8627-c11a691ec4b4" providerId="AD" clId="Web-{2FBD148C-48EA-7943-6FBC-6CB3B59F0D57}" dt="2023-09-19T10:42:53.079" v="113"/>
          <ac:spMkLst>
            <pc:docMk/>
            <pc:sldMk cId="0" sldId="257"/>
            <ac:spMk id="44" creationId="{47A8F4D8-2D82-3145-DAE3-A9113B02D75E}"/>
          </ac:spMkLst>
        </pc:spChg>
        <pc:spChg chg="add del">
          <ac:chgData name="Sarah Sisson" userId="S::sarah@codeacsolutions.com::e1462ac6-df29-4ffe-8627-c11a691ec4b4" providerId="AD" clId="Web-{2FBD148C-48EA-7943-6FBC-6CB3B59F0D57}" dt="2023-09-19T10:42:53.079" v="113"/>
          <ac:spMkLst>
            <pc:docMk/>
            <pc:sldMk cId="0" sldId="257"/>
            <ac:spMk id="45" creationId="{5D2C9A66-8443-F27F-063D-E235F9755F13}"/>
          </ac:spMkLst>
        </pc:spChg>
        <pc:spChg chg="add del">
          <ac:chgData name="Sarah Sisson" userId="S::sarah@codeacsolutions.com::e1462ac6-df29-4ffe-8627-c11a691ec4b4" providerId="AD" clId="Web-{2FBD148C-48EA-7943-6FBC-6CB3B59F0D57}" dt="2023-09-19T10:42:53.079" v="113"/>
          <ac:spMkLst>
            <pc:docMk/>
            <pc:sldMk cId="0" sldId="257"/>
            <ac:spMk id="46" creationId="{39F831A5-5F6E-B2B6-6B75-40C89FBD9E30}"/>
          </ac:spMkLst>
        </pc:spChg>
        <pc:spChg chg="add del">
          <ac:chgData name="Sarah Sisson" userId="S::sarah@codeacsolutions.com::e1462ac6-df29-4ffe-8627-c11a691ec4b4" providerId="AD" clId="Web-{2FBD148C-48EA-7943-6FBC-6CB3B59F0D57}" dt="2023-09-19T10:42:53.079" v="113"/>
          <ac:spMkLst>
            <pc:docMk/>
            <pc:sldMk cId="0" sldId="257"/>
            <ac:spMk id="47" creationId="{D22DA2F1-E7D0-D069-92D7-28CD969111D8}"/>
          </ac:spMkLst>
        </pc:spChg>
        <pc:spChg chg="add">
          <ac:chgData name="Sarah Sisson" userId="S::sarah@codeacsolutions.com::e1462ac6-df29-4ffe-8627-c11a691ec4b4" providerId="AD" clId="Web-{2FBD148C-48EA-7943-6FBC-6CB3B59F0D57}" dt="2023-09-19T10:42:56.220" v="115"/>
          <ac:spMkLst>
            <pc:docMk/>
            <pc:sldMk cId="0" sldId="257"/>
            <ac:spMk id="49" creationId="{8F60E9E4-50AC-BCCC-BDE8-2ECA065779E2}"/>
          </ac:spMkLst>
        </pc:spChg>
        <pc:spChg chg="add">
          <ac:chgData name="Sarah Sisson" userId="S::sarah@codeacsolutions.com::e1462ac6-df29-4ffe-8627-c11a691ec4b4" providerId="AD" clId="Web-{2FBD148C-48EA-7943-6FBC-6CB3B59F0D57}" dt="2023-09-19T10:42:56.220" v="115"/>
          <ac:spMkLst>
            <pc:docMk/>
            <pc:sldMk cId="0" sldId="257"/>
            <ac:spMk id="52" creationId="{07136A81-E9DB-08E3-5040-FD9124C7DB97}"/>
          </ac:spMkLst>
        </pc:spChg>
        <pc:spChg chg="add">
          <ac:chgData name="Sarah Sisson" userId="S::sarah@codeacsolutions.com::e1462ac6-df29-4ffe-8627-c11a691ec4b4" providerId="AD" clId="Web-{2FBD148C-48EA-7943-6FBC-6CB3B59F0D57}" dt="2023-09-19T10:42:56.220" v="115"/>
          <ac:spMkLst>
            <pc:docMk/>
            <pc:sldMk cId="0" sldId="257"/>
            <ac:spMk id="53" creationId="{EAE0BC3C-C61E-2F55-093A-958A115CA835}"/>
          </ac:spMkLst>
        </pc:spChg>
        <pc:spChg chg="add">
          <ac:chgData name="Sarah Sisson" userId="S::sarah@codeacsolutions.com::e1462ac6-df29-4ffe-8627-c11a691ec4b4" providerId="AD" clId="Web-{2FBD148C-48EA-7943-6FBC-6CB3B59F0D57}" dt="2023-09-19T10:42:56.220" v="115"/>
          <ac:spMkLst>
            <pc:docMk/>
            <pc:sldMk cId="0" sldId="257"/>
            <ac:spMk id="54" creationId="{47A8F4D8-2D82-3145-DAE3-A9113B02D75E}"/>
          </ac:spMkLst>
        </pc:spChg>
        <pc:spChg chg="add">
          <ac:chgData name="Sarah Sisson" userId="S::sarah@codeacsolutions.com::e1462ac6-df29-4ffe-8627-c11a691ec4b4" providerId="AD" clId="Web-{2FBD148C-48EA-7943-6FBC-6CB3B59F0D57}" dt="2023-09-19T10:42:56.220" v="115"/>
          <ac:spMkLst>
            <pc:docMk/>
            <pc:sldMk cId="0" sldId="257"/>
            <ac:spMk id="55" creationId="{5D2C9A66-8443-F27F-063D-E235F9755F13}"/>
          </ac:spMkLst>
        </pc:spChg>
        <pc:spChg chg="add">
          <ac:chgData name="Sarah Sisson" userId="S::sarah@codeacsolutions.com::e1462ac6-df29-4ffe-8627-c11a691ec4b4" providerId="AD" clId="Web-{2FBD148C-48EA-7943-6FBC-6CB3B59F0D57}" dt="2023-09-19T10:42:56.220" v="115"/>
          <ac:spMkLst>
            <pc:docMk/>
            <pc:sldMk cId="0" sldId="257"/>
            <ac:spMk id="56" creationId="{39F831A5-5F6E-B2B6-6B75-40C89FBD9E30}"/>
          </ac:spMkLst>
        </pc:spChg>
        <pc:spChg chg="add">
          <ac:chgData name="Sarah Sisson" userId="S::sarah@codeacsolutions.com::e1462ac6-df29-4ffe-8627-c11a691ec4b4" providerId="AD" clId="Web-{2FBD148C-48EA-7943-6FBC-6CB3B59F0D57}" dt="2023-09-19T10:42:56.220" v="115"/>
          <ac:spMkLst>
            <pc:docMk/>
            <pc:sldMk cId="0" sldId="257"/>
            <ac:spMk id="57" creationId="{D22DA2F1-E7D0-D069-92D7-28CD969111D8}"/>
          </ac:spMkLst>
        </pc:spChg>
        <pc:spChg chg="del mod">
          <ac:chgData name="Sarah Sisson" userId="S::sarah@codeacsolutions.com::e1462ac6-df29-4ffe-8627-c11a691ec4b4" providerId="AD" clId="Web-{2FBD148C-48EA-7943-6FBC-6CB3B59F0D57}" dt="2023-09-19T10:42:55.188" v="114"/>
          <ac:spMkLst>
            <pc:docMk/>
            <pc:sldMk cId="0" sldId="257"/>
            <ac:spMk id="92" creationId="{D86A6573-5ACC-25CA-3A19-251D02C443EA}"/>
          </ac:spMkLst>
        </pc:spChg>
        <pc:spChg chg="del">
          <ac:chgData name="Sarah Sisson" userId="S::sarah@codeacsolutions.com::e1462ac6-df29-4ffe-8627-c11a691ec4b4" providerId="AD" clId="Web-{2FBD148C-48EA-7943-6FBC-6CB3B59F0D57}" dt="2023-09-19T10:35:09.752" v="39"/>
          <ac:spMkLst>
            <pc:docMk/>
            <pc:sldMk cId="0" sldId="257"/>
            <ac:spMk id="99" creationId="{4737531A-81AC-B0A2-AF68-A2C8805C8FBD}"/>
          </ac:spMkLst>
        </pc:spChg>
        <pc:spChg chg="del">
          <ac:chgData name="Sarah Sisson" userId="S::sarah@codeacsolutions.com::e1462ac6-df29-4ffe-8627-c11a691ec4b4" providerId="AD" clId="Web-{2FBD148C-48EA-7943-6FBC-6CB3B59F0D57}" dt="2023-09-19T10:35:09.752" v="38"/>
          <ac:spMkLst>
            <pc:docMk/>
            <pc:sldMk cId="0" sldId="257"/>
            <ac:spMk id="101" creationId="{E76BF454-FD8F-C667-FE38-31A3E5EC6A72}"/>
          </ac:spMkLst>
        </pc:spChg>
        <pc:spChg chg="del">
          <ac:chgData name="Sarah Sisson" userId="S::sarah@codeacsolutions.com::e1462ac6-df29-4ffe-8627-c11a691ec4b4" providerId="AD" clId="Web-{2FBD148C-48EA-7943-6FBC-6CB3B59F0D57}" dt="2023-09-19T10:35:09.752" v="37"/>
          <ac:spMkLst>
            <pc:docMk/>
            <pc:sldMk cId="0" sldId="257"/>
            <ac:spMk id="104" creationId="{A0A7C03B-8939-6B6D-0BB5-7763B05B3E50}"/>
          </ac:spMkLst>
        </pc:spChg>
        <pc:spChg chg="del">
          <ac:chgData name="Sarah Sisson" userId="S::sarah@codeacsolutions.com::e1462ac6-df29-4ffe-8627-c11a691ec4b4" providerId="AD" clId="Web-{2FBD148C-48EA-7943-6FBC-6CB3B59F0D57}" dt="2023-09-19T10:35:09.752" v="35"/>
          <ac:spMkLst>
            <pc:docMk/>
            <pc:sldMk cId="0" sldId="257"/>
            <ac:spMk id="111" creationId="{A6A48AB5-17DD-7751-CAAC-451ED54D48C3}"/>
          </ac:spMkLst>
        </pc:spChg>
        <pc:spChg chg="del">
          <ac:chgData name="Sarah Sisson" userId="S::sarah@codeacsolutions.com::e1462ac6-df29-4ffe-8627-c11a691ec4b4" providerId="AD" clId="Web-{2FBD148C-48EA-7943-6FBC-6CB3B59F0D57}" dt="2023-09-19T10:35:09.752" v="34"/>
          <ac:spMkLst>
            <pc:docMk/>
            <pc:sldMk cId="0" sldId="257"/>
            <ac:spMk id="112" creationId="{573AF80B-9B32-3D4B-D92D-E105C6A29482}"/>
          </ac:spMkLst>
        </pc:spChg>
        <pc:spChg chg="del">
          <ac:chgData name="Sarah Sisson" userId="S::sarah@codeacsolutions.com::e1462ac6-df29-4ffe-8627-c11a691ec4b4" providerId="AD" clId="Web-{2FBD148C-48EA-7943-6FBC-6CB3B59F0D57}" dt="2023-09-19T10:35:09.752" v="33"/>
          <ac:spMkLst>
            <pc:docMk/>
            <pc:sldMk cId="0" sldId="257"/>
            <ac:spMk id="114" creationId="{AF9820C1-B629-6CDD-5DCF-771986430D0E}"/>
          </ac:spMkLst>
        </pc:spChg>
        <pc:picChg chg="mod">
          <ac:chgData name="Sarah Sisson" userId="S::sarah@codeacsolutions.com::e1462ac6-df29-4ffe-8627-c11a691ec4b4" providerId="AD" clId="Web-{2FBD148C-48EA-7943-6FBC-6CB3B59F0D57}" dt="2023-09-19T10:23:18.230" v="0"/>
          <ac:picMkLst>
            <pc:docMk/>
            <pc:sldMk cId="0" sldId="257"/>
            <ac:picMk id="10" creationId="{00000000-0000-0000-0000-000000000000}"/>
          </ac:picMkLst>
        </pc:picChg>
        <pc:picChg chg="add del mod">
          <ac:chgData name="Sarah Sisson" userId="S::sarah@codeacsolutions.com::e1462ac6-df29-4ffe-8627-c11a691ec4b4" providerId="AD" clId="Web-{2FBD148C-48EA-7943-6FBC-6CB3B59F0D57}" dt="2023-09-19T10:42:48.563" v="111"/>
          <ac:picMkLst>
            <pc:docMk/>
            <pc:sldMk cId="0" sldId="257"/>
            <ac:picMk id="21" creationId="{2DAB05C4-1958-653B-F345-35D053E81F4C}"/>
          </ac:picMkLst>
        </pc:picChg>
        <pc:picChg chg="add del mod">
          <ac:chgData name="Sarah Sisson" userId="S::sarah@codeacsolutions.com::e1462ac6-df29-4ffe-8627-c11a691ec4b4" providerId="AD" clId="Web-{2FBD148C-48EA-7943-6FBC-6CB3B59F0D57}" dt="2023-09-19T10:42:48.563" v="110"/>
          <ac:picMkLst>
            <pc:docMk/>
            <pc:sldMk cId="0" sldId="257"/>
            <ac:picMk id="26" creationId="{C2F652ED-6FFC-958C-69D1-831BAABC9ED3}"/>
          </ac:picMkLst>
        </pc:picChg>
        <pc:picChg chg="add del mod">
          <ac:chgData name="Sarah Sisson" userId="S::sarah@codeacsolutions.com::e1462ac6-df29-4ffe-8627-c11a691ec4b4" providerId="AD" clId="Web-{2FBD148C-48EA-7943-6FBC-6CB3B59F0D57}" dt="2023-09-19T10:42:48.563" v="103"/>
          <ac:picMkLst>
            <pc:docMk/>
            <pc:sldMk cId="0" sldId="257"/>
            <ac:picMk id="36" creationId="{BBABFB6C-7626-4F33-B181-CCD9D333FB74}"/>
          </ac:picMkLst>
        </pc:picChg>
        <pc:picChg chg="add del mod">
          <ac:chgData name="Sarah Sisson" userId="S::sarah@codeacsolutions.com::e1462ac6-df29-4ffe-8627-c11a691ec4b4" providerId="AD" clId="Web-{2FBD148C-48EA-7943-6FBC-6CB3B59F0D57}" dt="2023-09-19T10:36:39.317" v="94"/>
          <ac:picMkLst>
            <pc:docMk/>
            <pc:sldMk cId="0" sldId="257"/>
            <ac:picMk id="38" creationId="{4EBA72BD-4649-91A3-3FAD-269B9BD303F8}"/>
          </ac:picMkLst>
        </pc:picChg>
        <pc:picChg chg="add del">
          <ac:chgData name="Sarah Sisson" userId="S::sarah@codeacsolutions.com::e1462ac6-df29-4ffe-8627-c11a691ec4b4" providerId="AD" clId="Web-{2FBD148C-48EA-7943-6FBC-6CB3B59F0D57}" dt="2023-09-19T10:42:53.079" v="113"/>
          <ac:picMkLst>
            <pc:docMk/>
            <pc:sldMk cId="0" sldId="257"/>
            <ac:picMk id="40" creationId="{C1AF6028-9758-E740-FF89-F4AF8CDFEB65}"/>
          </ac:picMkLst>
        </pc:picChg>
        <pc:picChg chg="add del">
          <ac:chgData name="Sarah Sisson" userId="S::sarah@codeacsolutions.com::e1462ac6-df29-4ffe-8627-c11a691ec4b4" providerId="AD" clId="Web-{2FBD148C-48EA-7943-6FBC-6CB3B59F0D57}" dt="2023-09-19T10:42:53.079" v="113"/>
          <ac:picMkLst>
            <pc:docMk/>
            <pc:sldMk cId="0" sldId="257"/>
            <ac:picMk id="41" creationId="{1A63CD8A-1922-B376-36BD-9FA46F01DCFF}"/>
          </ac:picMkLst>
        </pc:picChg>
        <pc:picChg chg="add del">
          <ac:chgData name="Sarah Sisson" userId="S::sarah@codeacsolutions.com::e1462ac6-df29-4ffe-8627-c11a691ec4b4" providerId="AD" clId="Web-{2FBD148C-48EA-7943-6FBC-6CB3B59F0D57}" dt="2023-09-19T10:42:53.079" v="113"/>
          <ac:picMkLst>
            <pc:docMk/>
            <pc:sldMk cId="0" sldId="257"/>
            <ac:picMk id="48" creationId="{54B78D1A-48E8-4BB6-7346-165D51C0F3BB}"/>
          </ac:picMkLst>
        </pc:picChg>
        <pc:picChg chg="add">
          <ac:chgData name="Sarah Sisson" userId="S::sarah@codeacsolutions.com::e1462ac6-df29-4ffe-8627-c11a691ec4b4" providerId="AD" clId="Web-{2FBD148C-48EA-7943-6FBC-6CB3B59F0D57}" dt="2023-09-19T10:42:56.220" v="115"/>
          <ac:picMkLst>
            <pc:docMk/>
            <pc:sldMk cId="0" sldId="257"/>
            <ac:picMk id="50" creationId="{C1AF6028-9758-E740-FF89-F4AF8CDFEB65}"/>
          </ac:picMkLst>
        </pc:picChg>
        <pc:picChg chg="add">
          <ac:chgData name="Sarah Sisson" userId="S::sarah@codeacsolutions.com::e1462ac6-df29-4ffe-8627-c11a691ec4b4" providerId="AD" clId="Web-{2FBD148C-48EA-7943-6FBC-6CB3B59F0D57}" dt="2023-09-19T10:42:56.220" v="115"/>
          <ac:picMkLst>
            <pc:docMk/>
            <pc:sldMk cId="0" sldId="257"/>
            <ac:picMk id="51" creationId="{1A63CD8A-1922-B376-36BD-9FA46F01DCFF}"/>
          </ac:picMkLst>
        </pc:picChg>
        <pc:picChg chg="add">
          <ac:chgData name="Sarah Sisson" userId="S::sarah@codeacsolutions.com::e1462ac6-df29-4ffe-8627-c11a691ec4b4" providerId="AD" clId="Web-{2FBD148C-48EA-7943-6FBC-6CB3B59F0D57}" dt="2023-09-19T10:42:56.220" v="115"/>
          <ac:picMkLst>
            <pc:docMk/>
            <pc:sldMk cId="0" sldId="257"/>
            <ac:picMk id="58" creationId="{54B78D1A-48E8-4BB6-7346-165D51C0F3BB}"/>
          </ac:picMkLst>
        </pc:picChg>
        <pc:picChg chg="del">
          <ac:chgData name="Sarah Sisson" userId="S::sarah@codeacsolutions.com::e1462ac6-df29-4ffe-8627-c11a691ec4b4" providerId="AD" clId="Web-{2FBD148C-48EA-7943-6FBC-6CB3B59F0D57}" dt="2023-09-19T10:35:09.752" v="41"/>
          <ac:picMkLst>
            <pc:docMk/>
            <pc:sldMk cId="0" sldId="257"/>
            <ac:picMk id="94" creationId="{B296B316-ECAE-0A8F-D6C5-FE070AD6942F}"/>
          </ac:picMkLst>
        </pc:picChg>
        <pc:picChg chg="del">
          <ac:chgData name="Sarah Sisson" userId="S::sarah@codeacsolutions.com::e1462ac6-df29-4ffe-8627-c11a691ec4b4" providerId="AD" clId="Web-{2FBD148C-48EA-7943-6FBC-6CB3B59F0D57}" dt="2023-09-19T10:35:09.752" v="40"/>
          <ac:picMkLst>
            <pc:docMk/>
            <pc:sldMk cId="0" sldId="257"/>
            <ac:picMk id="96" creationId="{3320EBC3-5EF5-2EF5-2B1F-1740297B49D4}"/>
          </ac:picMkLst>
        </pc:picChg>
        <pc:picChg chg="del">
          <ac:chgData name="Sarah Sisson" userId="S::sarah@codeacsolutions.com::e1462ac6-df29-4ffe-8627-c11a691ec4b4" providerId="AD" clId="Web-{2FBD148C-48EA-7943-6FBC-6CB3B59F0D57}" dt="2023-09-19T10:35:09.752" v="36"/>
          <ac:picMkLst>
            <pc:docMk/>
            <pc:sldMk cId="0" sldId="257"/>
            <ac:picMk id="110" creationId="{AF5F0DC9-5DFB-77E8-4AC6-EDD1961F46AA}"/>
          </ac:picMkLst>
        </pc:picChg>
      </pc:sldChg>
      <pc:sldChg chg="addSp delSp modSp">
        <pc:chgData name="Sarah Sisson" userId="S::sarah@codeacsolutions.com::e1462ac6-df29-4ffe-8627-c11a691ec4b4" providerId="AD" clId="Web-{2FBD148C-48EA-7943-6FBC-6CB3B59F0D57}" dt="2023-09-20T13:15:45.332" v="309" actId="1076"/>
        <pc:sldMkLst>
          <pc:docMk/>
          <pc:sldMk cId="0" sldId="259"/>
        </pc:sldMkLst>
        <pc:spChg chg="mod">
          <ac:chgData name="Sarah Sisson" userId="S::sarah@codeacsolutions.com::e1462ac6-df29-4ffe-8627-c11a691ec4b4" providerId="AD" clId="Web-{2FBD148C-48EA-7943-6FBC-6CB3B59F0D57}" dt="2023-09-19T11:12:15.092" v="195" actId="1076"/>
          <ac:spMkLst>
            <pc:docMk/>
            <pc:sldMk cId="0" sldId="259"/>
            <ac:spMk id="3" creationId="{00000000-0000-0000-0000-000000000000}"/>
          </ac:spMkLst>
        </pc:spChg>
        <pc:spChg chg="mod">
          <ac:chgData name="Sarah Sisson" userId="S::sarah@codeacsolutions.com::e1462ac6-df29-4ffe-8627-c11a691ec4b4" providerId="AD" clId="Web-{2FBD148C-48EA-7943-6FBC-6CB3B59F0D57}" dt="2023-09-19T11:12:15.123" v="196" actId="1076"/>
          <ac:spMkLst>
            <pc:docMk/>
            <pc:sldMk cId="0" sldId="259"/>
            <ac:spMk id="4" creationId="{00000000-0000-0000-0000-000000000000}"/>
          </ac:spMkLst>
        </pc:spChg>
        <pc:spChg chg="mod">
          <ac:chgData name="Sarah Sisson" userId="S::sarah@codeacsolutions.com::e1462ac6-df29-4ffe-8627-c11a691ec4b4" providerId="AD" clId="Web-{2FBD148C-48EA-7943-6FBC-6CB3B59F0D57}" dt="2023-09-19T11:09:03.570" v="157" actId="1076"/>
          <ac:spMkLst>
            <pc:docMk/>
            <pc:sldMk cId="0" sldId="259"/>
            <ac:spMk id="5" creationId="{BCFFB068-3AC3-ADFD-8D31-2A3CD3AE4435}"/>
          </ac:spMkLst>
        </pc:spChg>
        <pc:spChg chg="add mod">
          <ac:chgData name="Sarah Sisson" userId="S::sarah@codeacsolutions.com::e1462ac6-df29-4ffe-8627-c11a691ec4b4" providerId="AD" clId="Web-{2FBD148C-48EA-7943-6FBC-6CB3B59F0D57}" dt="2023-09-20T13:15:44.582" v="289" actId="1076"/>
          <ac:spMkLst>
            <pc:docMk/>
            <pc:sldMk cId="0" sldId="259"/>
            <ac:spMk id="6" creationId="{0607F090-4586-86FC-7B8A-FF9588D009BF}"/>
          </ac:spMkLst>
        </pc:spChg>
        <pc:spChg chg="del">
          <ac:chgData name="Sarah Sisson" userId="S::sarah@codeacsolutions.com::e1462ac6-df29-4ffe-8627-c11a691ec4b4" providerId="AD" clId="Web-{2FBD148C-48EA-7943-6FBC-6CB3B59F0D57}" dt="2023-09-20T08:37:59.547" v="266"/>
          <ac:spMkLst>
            <pc:docMk/>
            <pc:sldMk cId="0" sldId="259"/>
            <ac:spMk id="6" creationId="{DCF844F6-DAC3-7683-C95B-E1ED883EE313}"/>
          </ac:spMkLst>
        </pc:spChg>
        <pc:spChg chg="add mod">
          <ac:chgData name="Sarah Sisson" userId="S::sarah@codeacsolutions.com::e1462ac6-df29-4ffe-8627-c11a691ec4b4" providerId="AD" clId="Web-{2FBD148C-48EA-7943-6FBC-6CB3B59F0D57}" dt="2023-09-19T11:09:18.149" v="160" actId="1076"/>
          <ac:spMkLst>
            <pc:docMk/>
            <pc:sldMk cId="0" sldId="259"/>
            <ac:spMk id="7" creationId="{C1D4014E-D613-0372-F9A6-7D23F0C0E8DF}"/>
          </ac:spMkLst>
        </pc:spChg>
        <pc:spChg chg="del">
          <ac:chgData name="Sarah Sisson" userId="S::sarah@codeacsolutions.com::e1462ac6-df29-4ffe-8627-c11a691ec4b4" providerId="AD" clId="Web-{2FBD148C-48EA-7943-6FBC-6CB3B59F0D57}" dt="2023-09-19T10:44:54.630" v="127"/>
          <ac:spMkLst>
            <pc:docMk/>
            <pc:sldMk cId="0" sldId="259"/>
            <ac:spMk id="8" creationId="{3A0053D4-B61B-D078-FD77-2C0AA47F64FC}"/>
          </ac:spMkLst>
        </pc:spChg>
        <pc:spChg chg="del">
          <ac:chgData name="Sarah Sisson" userId="S::sarah@codeacsolutions.com::e1462ac6-df29-4ffe-8627-c11a691ec4b4" providerId="AD" clId="Web-{2FBD148C-48EA-7943-6FBC-6CB3B59F0D57}" dt="2023-09-19T11:08:06.193" v="144"/>
          <ac:spMkLst>
            <pc:docMk/>
            <pc:sldMk cId="0" sldId="259"/>
            <ac:spMk id="8" creationId="{72129160-0BC0-2FD9-D5C4-BD773C876316}"/>
          </ac:spMkLst>
        </pc:spChg>
        <pc:spChg chg="add del mod">
          <ac:chgData name="Sarah Sisson" userId="S::sarah@codeacsolutions.com::e1462ac6-df29-4ffe-8627-c11a691ec4b4" providerId="AD" clId="Web-{2FBD148C-48EA-7943-6FBC-6CB3B59F0D57}" dt="2023-09-20T13:15:35.144" v="287"/>
          <ac:spMkLst>
            <pc:docMk/>
            <pc:sldMk cId="0" sldId="259"/>
            <ac:spMk id="8" creationId="{A515A7AA-FC23-09EF-3245-D66A591ACB37}"/>
          </ac:spMkLst>
        </pc:spChg>
        <pc:spChg chg="add del mod">
          <ac:chgData name="Sarah Sisson" userId="S::sarah@codeacsolutions.com::e1462ac6-df29-4ffe-8627-c11a691ec4b4" providerId="AD" clId="Web-{2FBD148C-48EA-7943-6FBC-6CB3B59F0D57}" dt="2023-09-20T13:15:35.144" v="286"/>
          <ac:spMkLst>
            <pc:docMk/>
            <pc:sldMk cId="0" sldId="259"/>
            <ac:spMk id="9" creationId="{C75E4BFE-573E-2B91-EBF3-4B47B17F3A88}"/>
          </ac:spMkLst>
        </pc:spChg>
        <pc:spChg chg="mod">
          <ac:chgData name="Sarah Sisson" userId="S::sarah@codeacsolutions.com::e1462ac6-df29-4ffe-8627-c11a691ec4b4" providerId="AD" clId="Web-{2FBD148C-48EA-7943-6FBC-6CB3B59F0D57}" dt="2023-09-19T11:12:15.154" v="197" actId="1076"/>
          <ac:spMkLst>
            <pc:docMk/>
            <pc:sldMk cId="0" sldId="259"/>
            <ac:spMk id="10" creationId="{00000000-0000-0000-0000-000000000000}"/>
          </ac:spMkLst>
        </pc:spChg>
        <pc:spChg chg="mod">
          <ac:chgData name="Sarah Sisson" userId="S::sarah@codeacsolutions.com::e1462ac6-df29-4ffe-8627-c11a691ec4b4" providerId="AD" clId="Web-{2FBD148C-48EA-7943-6FBC-6CB3B59F0D57}" dt="2023-09-20T08:37:36.046" v="222" actId="20577"/>
          <ac:spMkLst>
            <pc:docMk/>
            <pc:sldMk cId="0" sldId="259"/>
            <ac:spMk id="11" creationId="{00000000-0000-0000-0000-000000000000}"/>
          </ac:spMkLst>
        </pc:spChg>
        <pc:spChg chg="del mod">
          <ac:chgData name="Sarah Sisson" userId="S::sarah@codeacsolutions.com::e1462ac6-df29-4ffe-8627-c11a691ec4b4" providerId="AD" clId="Web-{2FBD148C-48EA-7943-6FBC-6CB3B59F0D57}" dt="2023-09-20T08:37:39.421" v="242"/>
          <ac:spMkLst>
            <pc:docMk/>
            <pc:sldMk cId="0" sldId="259"/>
            <ac:spMk id="12" creationId="{00000000-0000-0000-0000-000000000000}"/>
          </ac:spMkLst>
        </pc:spChg>
        <pc:spChg chg="add mod">
          <ac:chgData name="Sarah Sisson" userId="S::sarah@codeacsolutions.com::e1462ac6-df29-4ffe-8627-c11a691ec4b4" providerId="AD" clId="Web-{2FBD148C-48EA-7943-6FBC-6CB3B59F0D57}" dt="2023-09-20T13:15:44.628" v="290" actId="1076"/>
          <ac:spMkLst>
            <pc:docMk/>
            <pc:sldMk cId="0" sldId="259"/>
            <ac:spMk id="12" creationId="{4906E181-28A9-2FAE-C7FD-C8AD4EB6F153}"/>
          </ac:spMkLst>
        </pc:spChg>
        <pc:spChg chg="del mod">
          <ac:chgData name="Sarah Sisson" userId="S::sarah@codeacsolutions.com::e1462ac6-df29-4ffe-8627-c11a691ec4b4" providerId="AD" clId="Web-{2FBD148C-48EA-7943-6FBC-6CB3B59F0D57}" dt="2023-09-20T08:37:39.421" v="241"/>
          <ac:spMkLst>
            <pc:docMk/>
            <pc:sldMk cId="0" sldId="259"/>
            <ac:spMk id="13" creationId="{00000000-0000-0000-0000-000000000000}"/>
          </ac:spMkLst>
        </pc:spChg>
        <pc:spChg chg="add mod">
          <ac:chgData name="Sarah Sisson" userId="S::sarah@codeacsolutions.com::e1462ac6-df29-4ffe-8627-c11a691ec4b4" providerId="AD" clId="Web-{2FBD148C-48EA-7943-6FBC-6CB3B59F0D57}" dt="2023-09-20T13:15:44.660" v="291" actId="1076"/>
          <ac:spMkLst>
            <pc:docMk/>
            <pc:sldMk cId="0" sldId="259"/>
            <ac:spMk id="13" creationId="{E62E88F1-CA74-75AF-5CED-1050F6E3043C}"/>
          </ac:spMkLst>
        </pc:spChg>
        <pc:spChg chg="del mod">
          <ac:chgData name="Sarah Sisson" userId="S::sarah@codeacsolutions.com::e1462ac6-df29-4ffe-8627-c11a691ec4b4" providerId="AD" clId="Web-{2FBD148C-48EA-7943-6FBC-6CB3B59F0D57}" dt="2023-09-20T08:37:39.421" v="240"/>
          <ac:spMkLst>
            <pc:docMk/>
            <pc:sldMk cId="0" sldId="259"/>
            <ac:spMk id="14" creationId="{00000000-0000-0000-0000-000000000000}"/>
          </ac:spMkLst>
        </pc:spChg>
        <pc:spChg chg="add mod">
          <ac:chgData name="Sarah Sisson" userId="S::sarah@codeacsolutions.com::e1462ac6-df29-4ffe-8627-c11a691ec4b4" providerId="AD" clId="Web-{2FBD148C-48EA-7943-6FBC-6CB3B59F0D57}" dt="2023-09-20T13:15:44.691" v="292" actId="1076"/>
          <ac:spMkLst>
            <pc:docMk/>
            <pc:sldMk cId="0" sldId="259"/>
            <ac:spMk id="14" creationId="{6A06E98B-770F-0026-140E-93555803139C}"/>
          </ac:spMkLst>
        </pc:spChg>
        <pc:spChg chg="del mod">
          <ac:chgData name="Sarah Sisson" userId="S::sarah@codeacsolutions.com::e1462ac6-df29-4ffe-8627-c11a691ec4b4" providerId="AD" clId="Web-{2FBD148C-48EA-7943-6FBC-6CB3B59F0D57}" dt="2023-09-20T08:37:39.421" v="239"/>
          <ac:spMkLst>
            <pc:docMk/>
            <pc:sldMk cId="0" sldId="259"/>
            <ac:spMk id="15" creationId="{00000000-0000-0000-0000-000000000000}"/>
          </ac:spMkLst>
        </pc:spChg>
        <pc:spChg chg="add mod">
          <ac:chgData name="Sarah Sisson" userId="S::sarah@codeacsolutions.com::e1462ac6-df29-4ffe-8627-c11a691ec4b4" providerId="AD" clId="Web-{2FBD148C-48EA-7943-6FBC-6CB3B59F0D57}" dt="2023-09-20T13:15:44.722" v="293" actId="1076"/>
          <ac:spMkLst>
            <pc:docMk/>
            <pc:sldMk cId="0" sldId="259"/>
            <ac:spMk id="15" creationId="{DC0BC62A-5398-DA2B-38F8-33D209D475C0}"/>
          </ac:spMkLst>
        </pc:spChg>
        <pc:spChg chg="del mod">
          <ac:chgData name="Sarah Sisson" userId="S::sarah@codeacsolutions.com::e1462ac6-df29-4ffe-8627-c11a691ec4b4" providerId="AD" clId="Web-{2FBD148C-48EA-7943-6FBC-6CB3B59F0D57}" dt="2023-09-20T08:37:39.421" v="238"/>
          <ac:spMkLst>
            <pc:docMk/>
            <pc:sldMk cId="0" sldId="259"/>
            <ac:spMk id="16" creationId="{00000000-0000-0000-0000-000000000000}"/>
          </ac:spMkLst>
        </pc:spChg>
        <pc:spChg chg="add mod">
          <ac:chgData name="Sarah Sisson" userId="S::sarah@codeacsolutions.com::e1462ac6-df29-4ffe-8627-c11a691ec4b4" providerId="AD" clId="Web-{2FBD148C-48EA-7943-6FBC-6CB3B59F0D57}" dt="2023-09-20T13:15:44.753" v="294" actId="1076"/>
          <ac:spMkLst>
            <pc:docMk/>
            <pc:sldMk cId="0" sldId="259"/>
            <ac:spMk id="16" creationId="{B592CD9A-3725-9D1A-4A65-E94A975AD564}"/>
          </ac:spMkLst>
        </pc:spChg>
        <pc:spChg chg="del mod">
          <ac:chgData name="Sarah Sisson" userId="S::sarah@codeacsolutions.com::e1462ac6-df29-4ffe-8627-c11a691ec4b4" providerId="AD" clId="Web-{2FBD148C-48EA-7943-6FBC-6CB3B59F0D57}" dt="2023-09-20T08:37:39.421" v="237"/>
          <ac:spMkLst>
            <pc:docMk/>
            <pc:sldMk cId="0" sldId="259"/>
            <ac:spMk id="17" creationId="{00000000-0000-0000-0000-000000000000}"/>
          </ac:spMkLst>
        </pc:spChg>
        <pc:spChg chg="add mod">
          <ac:chgData name="Sarah Sisson" userId="S::sarah@codeacsolutions.com::e1462ac6-df29-4ffe-8627-c11a691ec4b4" providerId="AD" clId="Web-{2FBD148C-48EA-7943-6FBC-6CB3B59F0D57}" dt="2023-09-20T13:15:44.801" v="295" actId="1076"/>
          <ac:spMkLst>
            <pc:docMk/>
            <pc:sldMk cId="0" sldId="259"/>
            <ac:spMk id="17" creationId="{B41C5C84-5375-BE76-3105-D4541AE62C24}"/>
          </ac:spMkLst>
        </pc:spChg>
        <pc:spChg chg="del mod">
          <ac:chgData name="Sarah Sisson" userId="S::sarah@codeacsolutions.com::e1462ac6-df29-4ffe-8627-c11a691ec4b4" providerId="AD" clId="Web-{2FBD148C-48EA-7943-6FBC-6CB3B59F0D57}" dt="2023-09-20T08:37:39.421" v="236"/>
          <ac:spMkLst>
            <pc:docMk/>
            <pc:sldMk cId="0" sldId="259"/>
            <ac:spMk id="18" creationId="{00000000-0000-0000-0000-000000000000}"/>
          </ac:spMkLst>
        </pc:spChg>
        <pc:spChg chg="add mod">
          <ac:chgData name="Sarah Sisson" userId="S::sarah@codeacsolutions.com::e1462ac6-df29-4ffe-8627-c11a691ec4b4" providerId="AD" clId="Web-{2FBD148C-48EA-7943-6FBC-6CB3B59F0D57}" dt="2023-09-20T13:15:44.847" v="296" actId="1076"/>
          <ac:spMkLst>
            <pc:docMk/>
            <pc:sldMk cId="0" sldId="259"/>
            <ac:spMk id="18" creationId="{927BD453-CD90-5362-6B86-9F0F3A2E3331}"/>
          </ac:spMkLst>
        </pc:spChg>
        <pc:spChg chg="del mod">
          <ac:chgData name="Sarah Sisson" userId="S::sarah@codeacsolutions.com::e1462ac6-df29-4ffe-8627-c11a691ec4b4" providerId="AD" clId="Web-{2FBD148C-48EA-7943-6FBC-6CB3B59F0D57}" dt="2023-09-20T08:37:39.421" v="235"/>
          <ac:spMkLst>
            <pc:docMk/>
            <pc:sldMk cId="0" sldId="259"/>
            <ac:spMk id="19" creationId="{00000000-0000-0000-0000-000000000000}"/>
          </ac:spMkLst>
        </pc:spChg>
        <pc:spChg chg="add mod">
          <ac:chgData name="Sarah Sisson" userId="S::sarah@codeacsolutions.com::e1462ac6-df29-4ffe-8627-c11a691ec4b4" providerId="AD" clId="Web-{2FBD148C-48EA-7943-6FBC-6CB3B59F0D57}" dt="2023-09-20T13:15:44.894" v="297" actId="1076"/>
          <ac:spMkLst>
            <pc:docMk/>
            <pc:sldMk cId="0" sldId="259"/>
            <ac:spMk id="19" creationId="{BEFAF4D1-BD70-8EDF-82BB-64F2363D741A}"/>
          </ac:spMkLst>
        </pc:spChg>
        <pc:spChg chg="del mod">
          <ac:chgData name="Sarah Sisson" userId="S::sarah@codeacsolutions.com::e1462ac6-df29-4ffe-8627-c11a691ec4b4" providerId="AD" clId="Web-{2FBD148C-48EA-7943-6FBC-6CB3B59F0D57}" dt="2023-09-20T08:37:39.421" v="234"/>
          <ac:spMkLst>
            <pc:docMk/>
            <pc:sldMk cId="0" sldId="259"/>
            <ac:spMk id="20" creationId="{00000000-0000-0000-0000-000000000000}"/>
          </ac:spMkLst>
        </pc:spChg>
        <pc:spChg chg="add mod">
          <ac:chgData name="Sarah Sisson" userId="S::sarah@codeacsolutions.com::e1462ac6-df29-4ffe-8627-c11a691ec4b4" providerId="AD" clId="Web-{2FBD148C-48EA-7943-6FBC-6CB3B59F0D57}" dt="2023-09-20T13:15:44.925" v="298" actId="1076"/>
          <ac:spMkLst>
            <pc:docMk/>
            <pc:sldMk cId="0" sldId="259"/>
            <ac:spMk id="20" creationId="{17D3C647-EAB2-6F3B-9526-CB9571A7C2AF}"/>
          </ac:spMkLst>
        </pc:spChg>
        <pc:spChg chg="del mod">
          <ac:chgData name="Sarah Sisson" userId="S::sarah@codeacsolutions.com::e1462ac6-df29-4ffe-8627-c11a691ec4b4" providerId="AD" clId="Web-{2FBD148C-48EA-7943-6FBC-6CB3B59F0D57}" dt="2023-09-20T08:37:39.421" v="233"/>
          <ac:spMkLst>
            <pc:docMk/>
            <pc:sldMk cId="0" sldId="259"/>
            <ac:spMk id="21" creationId="{00000000-0000-0000-0000-000000000000}"/>
          </ac:spMkLst>
        </pc:spChg>
        <pc:spChg chg="add mod">
          <ac:chgData name="Sarah Sisson" userId="S::sarah@codeacsolutions.com::e1462ac6-df29-4ffe-8627-c11a691ec4b4" providerId="AD" clId="Web-{2FBD148C-48EA-7943-6FBC-6CB3B59F0D57}" dt="2023-09-20T13:15:44.972" v="299" actId="1076"/>
          <ac:spMkLst>
            <pc:docMk/>
            <pc:sldMk cId="0" sldId="259"/>
            <ac:spMk id="21" creationId="{4F9DF546-A93E-1800-5589-E2C83E2FED05}"/>
          </ac:spMkLst>
        </pc:spChg>
        <pc:spChg chg="del mod">
          <ac:chgData name="Sarah Sisson" userId="S::sarah@codeacsolutions.com::e1462ac6-df29-4ffe-8627-c11a691ec4b4" providerId="AD" clId="Web-{2FBD148C-48EA-7943-6FBC-6CB3B59F0D57}" dt="2023-09-20T08:37:39.421" v="232"/>
          <ac:spMkLst>
            <pc:docMk/>
            <pc:sldMk cId="0" sldId="259"/>
            <ac:spMk id="22" creationId="{00000000-0000-0000-0000-000000000000}"/>
          </ac:spMkLst>
        </pc:spChg>
        <pc:spChg chg="add mod">
          <ac:chgData name="Sarah Sisson" userId="S::sarah@codeacsolutions.com::e1462ac6-df29-4ffe-8627-c11a691ec4b4" providerId="AD" clId="Web-{2FBD148C-48EA-7943-6FBC-6CB3B59F0D57}" dt="2023-09-20T13:15:45.019" v="300" actId="1076"/>
          <ac:spMkLst>
            <pc:docMk/>
            <pc:sldMk cId="0" sldId="259"/>
            <ac:spMk id="22" creationId="{41F1FDE6-83E9-0FED-8894-6697E4E22D9B}"/>
          </ac:spMkLst>
        </pc:spChg>
        <pc:spChg chg="del mod">
          <ac:chgData name="Sarah Sisson" userId="S::sarah@codeacsolutions.com::e1462ac6-df29-4ffe-8627-c11a691ec4b4" providerId="AD" clId="Web-{2FBD148C-48EA-7943-6FBC-6CB3B59F0D57}" dt="2023-09-20T08:37:39.421" v="231"/>
          <ac:spMkLst>
            <pc:docMk/>
            <pc:sldMk cId="0" sldId="259"/>
            <ac:spMk id="23" creationId="{00000000-0000-0000-0000-000000000000}"/>
          </ac:spMkLst>
        </pc:spChg>
        <pc:spChg chg="add mod">
          <ac:chgData name="Sarah Sisson" userId="S::sarah@codeacsolutions.com::e1462ac6-df29-4ffe-8627-c11a691ec4b4" providerId="AD" clId="Web-{2FBD148C-48EA-7943-6FBC-6CB3B59F0D57}" dt="2023-09-20T13:15:45.050" v="301" actId="1076"/>
          <ac:spMkLst>
            <pc:docMk/>
            <pc:sldMk cId="0" sldId="259"/>
            <ac:spMk id="23" creationId="{8519BB8C-1C9C-7C77-B2F8-D0E7D13385F2}"/>
          </ac:spMkLst>
        </pc:spChg>
        <pc:spChg chg="del mod">
          <ac:chgData name="Sarah Sisson" userId="S::sarah@codeacsolutions.com::e1462ac6-df29-4ffe-8627-c11a691ec4b4" providerId="AD" clId="Web-{2FBD148C-48EA-7943-6FBC-6CB3B59F0D57}" dt="2023-09-20T08:37:39.421" v="230"/>
          <ac:spMkLst>
            <pc:docMk/>
            <pc:sldMk cId="0" sldId="259"/>
            <ac:spMk id="24" creationId="{00000000-0000-0000-0000-000000000000}"/>
          </ac:spMkLst>
        </pc:spChg>
        <pc:spChg chg="add mod">
          <ac:chgData name="Sarah Sisson" userId="S::sarah@codeacsolutions.com::e1462ac6-df29-4ffe-8627-c11a691ec4b4" providerId="AD" clId="Web-{2FBD148C-48EA-7943-6FBC-6CB3B59F0D57}" dt="2023-09-20T13:15:45.097" v="302" actId="1076"/>
          <ac:spMkLst>
            <pc:docMk/>
            <pc:sldMk cId="0" sldId="259"/>
            <ac:spMk id="24" creationId="{EB5E0E88-7992-9409-5D53-568F3F470DDC}"/>
          </ac:spMkLst>
        </pc:spChg>
        <pc:spChg chg="del mod">
          <ac:chgData name="Sarah Sisson" userId="S::sarah@codeacsolutions.com::e1462ac6-df29-4ffe-8627-c11a691ec4b4" providerId="AD" clId="Web-{2FBD148C-48EA-7943-6FBC-6CB3B59F0D57}" dt="2023-09-20T08:37:39.421" v="229"/>
          <ac:spMkLst>
            <pc:docMk/>
            <pc:sldMk cId="0" sldId="259"/>
            <ac:spMk id="25" creationId="{00000000-0000-0000-0000-000000000000}"/>
          </ac:spMkLst>
        </pc:spChg>
        <pc:spChg chg="add mod">
          <ac:chgData name="Sarah Sisson" userId="S::sarah@codeacsolutions.com::e1462ac6-df29-4ffe-8627-c11a691ec4b4" providerId="AD" clId="Web-{2FBD148C-48EA-7943-6FBC-6CB3B59F0D57}" dt="2023-09-20T13:15:45.128" v="303" actId="1076"/>
          <ac:spMkLst>
            <pc:docMk/>
            <pc:sldMk cId="0" sldId="259"/>
            <ac:spMk id="25" creationId="{CC8962D6-9845-F466-0981-4FAE8C5615E6}"/>
          </ac:spMkLst>
        </pc:spChg>
        <pc:spChg chg="del mod">
          <ac:chgData name="Sarah Sisson" userId="S::sarah@codeacsolutions.com::e1462ac6-df29-4ffe-8627-c11a691ec4b4" providerId="AD" clId="Web-{2FBD148C-48EA-7943-6FBC-6CB3B59F0D57}" dt="2023-09-20T08:37:39.421" v="228"/>
          <ac:spMkLst>
            <pc:docMk/>
            <pc:sldMk cId="0" sldId="259"/>
            <ac:spMk id="26" creationId="{00000000-0000-0000-0000-000000000000}"/>
          </ac:spMkLst>
        </pc:spChg>
        <pc:spChg chg="add mod">
          <ac:chgData name="Sarah Sisson" userId="S::sarah@codeacsolutions.com::e1462ac6-df29-4ffe-8627-c11a691ec4b4" providerId="AD" clId="Web-{2FBD148C-48EA-7943-6FBC-6CB3B59F0D57}" dt="2023-09-20T13:15:45.175" v="304" actId="1076"/>
          <ac:spMkLst>
            <pc:docMk/>
            <pc:sldMk cId="0" sldId="259"/>
            <ac:spMk id="26" creationId="{BFB0CDF3-9E85-DBAA-DADD-93EB944E561B}"/>
          </ac:spMkLst>
        </pc:spChg>
        <pc:spChg chg="del mod">
          <ac:chgData name="Sarah Sisson" userId="S::sarah@codeacsolutions.com::e1462ac6-df29-4ffe-8627-c11a691ec4b4" providerId="AD" clId="Web-{2FBD148C-48EA-7943-6FBC-6CB3B59F0D57}" dt="2023-09-20T08:37:39.421" v="227"/>
          <ac:spMkLst>
            <pc:docMk/>
            <pc:sldMk cId="0" sldId="259"/>
            <ac:spMk id="27" creationId="{00000000-0000-0000-0000-000000000000}"/>
          </ac:spMkLst>
        </pc:spChg>
        <pc:spChg chg="add mod">
          <ac:chgData name="Sarah Sisson" userId="S::sarah@codeacsolutions.com::e1462ac6-df29-4ffe-8627-c11a691ec4b4" providerId="AD" clId="Web-{2FBD148C-48EA-7943-6FBC-6CB3B59F0D57}" dt="2023-09-20T13:15:45.207" v="305" actId="1076"/>
          <ac:spMkLst>
            <pc:docMk/>
            <pc:sldMk cId="0" sldId="259"/>
            <ac:spMk id="27" creationId="{5C37B723-C37F-A1C0-3F61-7A7132DF75B3}"/>
          </ac:spMkLst>
        </pc:spChg>
        <pc:spChg chg="del mod">
          <ac:chgData name="Sarah Sisson" userId="S::sarah@codeacsolutions.com::e1462ac6-df29-4ffe-8627-c11a691ec4b4" providerId="AD" clId="Web-{2FBD148C-48EA-7943-6FBC-6CB3B59F0D57}" dt="2023-09-20T08:37:39.421" v="226"/>
          <ac:spMkLst>
            <pc:docMk/>
            <pc:sldMk cId="0" sldId="259"/>
            <ac:spMk id="28" creationId="{00000000-0000-0000-0000-000000000000}"/>
          </ac:spMkLst>
        </pc:spChg>
        <pc:spChg chg="add mod">
          <ac:chgData name="Sarah Sisson" userId="S::sarah@codeacsolutions.com::e1462ac6-df29-4ffe-8627-c11a691ec4b4" providerId="AD" clId="Web-{2FBD148C-48EA-7943-6FBC-6CB3B59F0D57}" dt="2023-09-20T13:15:45.238" v="306" actId="1076"/>
          <ac:spMkLst>
            <pc:docMk/>
            <pc:sldMk cId="0" sldId="259"/>
            <ac:spMk id="28" creationId="{41919017-DEEC-1E11-43DC-D1AD9A33C12C}"/>
          </ac:spMkLst>
        </pc:spChg>
        <pc:spChg chg="del mod">
          <ac:chgData name="Sarah Sisson" userId="S::sarah@codeacsolutions.com::e1462ac6-df29-4ffe-8627-c11a691ec4b4" providerId="AD" clId="Web-{2FBD148C-48EA-7943-6FBC-6CB3B59F0D57}" dt="2023-09-20T08:37:39.421" v="225"/>
          <ac:spMkLst>
            <pc:docMk/>
            <pc:sldMk cId="0" sldId="259"/>
            <ac:spMk id="29" creationId="{00000000-0000-0000-0000-000000000000}"/>
          </ac:spMkLst>
        </pc:spChg>
        <pc:spChg chg="add mod">
          <ac:chgData name="Sarah Sisson" userId="S::sarah@codeacsolutions.com::e1462ac6-df29-4ffe-8627-c11a691ec4b4" providerId="AD" clId="Web-{2FBD148C-48EA-7943-6FBC-6CB3B59F0D57}" dt="2023-09-20T13:15:45.269" v="307" actId="1076"/>
          <ac:spMkLst>
            <pc:docMk/>
            <pc:sldMk cId="0" sldId="259"/>
            <ac:spMk id="29" creationId="{021F9AD0-6DE8-E7C6-32CD-4ED52CD8B650}"/>
          </ac:spMkLst>
        </pc:spChg>
        <pc:spChg chg="del mod">
          <ac:chgData name="Sarah Sisson" userId="S::sarah@codeacsolutions.com::e1462ac6-df29-4ffe-8627-c11a691ec4b4" providerId="AD" clId="Web-{2FBD148C-48EA-7943-6FBC-6CB3B59F0D57}" dt="2023-09-20T08:37:39.421" v="224"/>
          <ac:spMkLst>
            <pc:docMk/>
            <pc:sldMk cId="0" sldId="259"/>
            <ac:spMk id="30" creationId="{00000000-0000-0000-0000-000000000000}"/>
          </ac:spMkLst>
        </pc:spChg>
        <pc:spChg chg="add mod">
          <ac:chgData name="Sarah Sisson" userId="S::sarah@codeacsolutions.com::e1462ac6-df29-4ffe-8627-c11a691ec4b4" providerId="AD" clId="Web-{2FBD148C-48EA-7943-6FBC-6CB3B59F0D57}" dt="2023-09-20T13:15:45.300" v="308" actId="1076"/>
          <ac:spMkLst>
            <pc:docMk/>
            <pc:sldMk cId="0" sldId="259"/>
            <ac:spMk id="30" creationId="{2D856250-CDD7-8612-FCBC-14CC2EAB9011}"/>
          </ac:spMkLst>
        </pc:spChg>
        <pc:spChg chg="del mod">
          <ac:chgData name="Sarah Sisson" userId="S::sarah@codeacsolutions.com::e1462ac6-df29-4ffe-8627-c11a691ec4b4" providerId="AD" clId="Web-{2FBD148C-48EA-7943-6FBC-6CB3B59F0D57}" dt="2023-09-20T08:37:39.421" v="223"/>
          <ac:spMkLst>
            <pc:docMk/>
            <pc:sldMk cId="0" sldId="259"/>
            <ac:spMk id="31" creationId="{00000000-0000-0000-0000-000000000000}"/>
          </ac:spMkLst>
        </pc:spChg>
        <pc:spChg chg="add mod">
          <ac:chgData name="Sarah Sisson" userId="S::sarah@codeacsolutions.com::e1462ac6-df29-4ffe-8627-c11a691ec4b4" providerId="AD" clId="Web-{2FBD148C-48EA-7943-6FBC-6CB3B59F0D57}" dt="2023-09-20T13:15:45.332" v="309" actId="1076"/>
          <ac:spMkLst>
            <pc:docMk/>
            <pc:sldMk cId="0" sldId="259"/>
            <ac:spMk id="31" creationId="{B5D53D60-A86C-E785-C2AB-AD2B8D9AABBB}"/>
          </ac:spMkLst>
        </pc:spChg>
        <pc:spChg chg="add del mod">
          <ac:chgData name="Sarah Sisson" userId="S::sarah@codeacsolutions.com::e1462ac6-df29-4ffe-8627-c11a691ec4b4" providerId="AD" clId="Web-{2FBD148C-48EA-7943-6FBC-6CB3B59F0D57}" dt="2023-09-20T13:15:35.144" v="285"/>
          <ac:spMkLst>
            <pc:docMk/>
            <pc:sldMk cId="0" sldId="259"/>
            <ac:spMk id="32" creationId="{E1D69187-E260-F248-0E96-641291F545D4}"/>
          </ac:spMkLst>
        </pc:spChg>
        <pc:spChg chg="add del mod">
          <ac:chgData name="Sarah Sisson" userId="S::sarah@codeacsolutions.com::e1462ac6-df29-4ffe-8627-c11a691ec4b4" providerId="AD" clId="Web-{2FBD148C-48EA-7943-6FBC-6CB3B59F0D57}" dt="2023-09-20T13:15:35.144" v="284"/>
          <ac:spMkLst>
            <pc:docMk/>
            <pc:sldMk cId="0" sldId="259"/>
            <ac:spMk id="33" creationId="{028842BF-80EC-03B4-772B-A0075BCF4380}"/>
          </ac:spMkLst>
        </pc:spChg>
        <pc:spChg chg="add del mod">
          <ac:chgData name="Sarah Sisson" userId="S::sarah@codeacsolutions.com::e1462ac6-df29-4ffe-8627-c11a691ec4b4" providerId="AD" clId="Web-{2FBD148C-48EA-7943-6FBC-6CB3B59F0D57}" dt="2023-09-20T13:15:35.144" v="283"/>
          <ac:spMkLst>
            <pc:docMk/>
            <pc:sldMk cId="0" sldId="259"/>
            <ac:spMk id="34" creationId="{BAD1D67B-CAE5-A753-3E43-72E1EEFB2ECE}"/>
          </ac:spMkLst>
        </pc:spChg>
        <pc:spChg chg="del mod">
          <ac:chgData name="Sarah Sisson" userId="S::sarah@codeacsolutions.com::e1462ac6-df29-4ffe-8627-c11a691ec4b4" providerId="AD" clId="Web-{2FBD148C-48EA-7943-6FBC-6CB3B59F0D57}" dt="2023-09-19T10:44:53.458" v="126"/>
          <ac:spMkLst>
            <pc:docMk/>
            <pc:sldMk cId="0" sldId="259"/>
            <ac:spMk id="34" creationId="{BB868604-B163-FF15-4BD0-5ABFBC8A9E47}"/>
          </ac:spMkLst>
        </pc:spChg>
        <pc:spChg chg="mod">
          <ac:chgData name="Sarah Sisson" userId="S::sarah@codeacsolutions.com::e1462ac6-df29-4ffe-8627-c11a691ec4b4" providerId="AD" clId="Web-{2FBD148C-48EA-7943-6FBC-6CB3B59F0D57}" dt="2023-09-20T08:37:56.500" v="265" actId="14100"/>
          <ac:spMkLst>
            <pc:docMk/>
            <pc:sldMk cId="0" sldId="259"/>
            <ac:spMk id="35" creationId="{00000000-0000-0000-0000-000000000000}"/>
          </ac:spMkLst>
        </pc:spChg>
        <pc:spChg chg="add del mod">
          <ac:chgData name="Sarah Sisson" userId="S::sarah@codeacsolutions.com::e1462ac6-df29-4ffe-8627-c11a691ec4b4" providerId="AD" clId="Web-{2FBD148C-48EA-7943-6FBC-6CB3B59F0D57}" dt="2023-09-20T13:15:35.144" v="282"/>
          <ac:spMkLst>
            <pc:docMk/>
            <pc:sldMk cId="0" sldId="259"/>
            <ac:spMk id="37" creationId="{7B626AF9-669A-A0FE-B472-7CF5DDA256D9}"/>
          </ac:spMkLst>
        </pc:spChg>
        <pc:spChg chg="add del mod">
          <ac:chgData name="Sarah Sisson" userId="S::sarah@codeacsolutions.com::e1462ac6-df29-4ffe-8627-c11a691ec4b4" providerId="AD" clId="Web-{2FBD148C-48EA-7943-6FBC-6CB3B59F0D57}" dt="2023-09-20T13:15:35.144" v="281"/>
          <ac:spMkLst>
            <pc:docMk/>
            <pc:sldMk cId="0" sldId="259"/>
            <ac:spMk id="38" creationId="{36CD6F5B-D108-A28F-73E9-9EBD4B29B6ED}"/>
          </ac:spMkLst>
        </pc:spChg>
        <pc:spChg chg="add mod">
          <ac:chgData name="Sarah Sisson" userId="S::sarah@codeacsolutions.com::e1462ac6-df29-4ffe-8627-c11a691ec4b4" providerId="AD" clId="Web-{2FBD148C-48EA-7943-6FBC-6CB3B59F0D57}" dt="2023-09-19T11:03:46.763" v="141" actId="1076"/>
          <ac:spMkLst>
            <pc:docMk/>
            <pc:sldMk cId="0" sldId="259"/>
            <ac:spMk id="39" creationId="{127862CD-1901-8AFF-57C4-66FB1EF3ACE8}"/>
          </ac:spMkLst>
        </pc:spChg>
        <pc:spChg chg="add del mod">
          <ac:chgData name="Sarah Sisson" userId="S::sarah@codeacsolutions.com::e1462ac6-df29-4ffe-8627-c11a691ec4b4" providerId="AD" clId="Web-{2FBD148C-48EA-7943-6FBC-6CB3B59F0D57}" dt="2023-09-20T13:15:35.144" v="280"/>
          <ac:spMkLst>
            <pc:docMk/>
            <pc:sldMk cId="0" sldId="259"/>
            <ac:spMk id="40" creationId="{9157503F-D6E1-230B-633E-8C60F866B5E9}"/>
          </ac:spMkLst>
        </pc:spChg>
        <pc:spChg chg="add del">
          <ac:chgData name="Sarah Sisson" userId="S::sarah@codeacsolutions.com::e1462ac6-df29-4ffe-8627-c11a691ec4b4" providerId="AD" clId="Web-{2FBD148C-48EA-7943-6FBC-6CB3B59F0D57}" dt="2023-09-19T11:03:17.227" v="130"/>
          <ac:spMkLst>
            <pc:docMk/>
            <pc:sldMk cId="0" sldId="259"/>
            <ac:spMk id="41" creationId="{0F34C27E-89C1-5767-0392-F2FAC2FC5A4A}"/>
          </ac:spMkLst>
        </pc:spChg>
        <pc:spChg chg="add del mod">
          <ac:chgData name="Sarah Sisson" userId="S::sarah@codeacsolutions.com::e1462ac6-df29-4ffe-8627-c11a691ec4b4" providerId="AD" clId="Web-{2FBD148C-48EA-7943-6FBC-6CB3B59F0D57}" dt="2023-09-20T13:15:35.144" v="279"/>
          <ac:spMkLst>
            <pc:docMk/>
            <pc:sldMk cId="0" sldId="259"/>
            <ac:spMk id="41" creationId="{EBFAA3A9-DEB5-1577-FC24-331C11AFBF52}"/>
          </ac:spMkLst>
        </pc:spChg>
        <pc:spChg chg="add del mod">
          <ac:chgData name="Sarah Sisson" userId="S::sarah@codeacsolutions.com::e1462ac6-df29-4ffe-8627-c11a691ec4b4" providerId="AD" clId="Web-{2FBD148C-48EA-7943-6FBC-6CB3B59F0D57}" dt="2023-09-20T13:15:35.144" v="278"/>
          <ac:spMkLst>
            <pc:docMk/>
            <pc:sldMk cId="0" sldId="259"/>
            <ac:spMk id="42" creationId="{D4A9CC18-63E6-818B-F26C-8578FA8B5DE3}"/>
          </ac:spMkLst>
        </pc:spChg>
        <pc:spChg chg="add del mod">
          <ac:chgData name="Sarah Sisson" userId="S::sarah@codeacsolutions.com::e1462ac6-df29-4ffe-8627-c11a691ec4b4" providerId="AD" clId="Web-{2FBD148C-48EA-7943-6FBC-6CB3B59F0D57}" dt="2023-09-20T13:15:35.144" v="277"/>
          <ac:spMkLst>
            <pc:docMk/>
            <pc:sldMk cId="0" sldId="259"/>
            <ac:spMk id="44" creationId="{50780E27-8EFD-E516-7D75-E89C611F1325}"/>
          </ac:spMkLst>
        </pc:spChg>
        <pc:spChg chg="add">
          <ac:chgData name="Sarah Sisson" userId="S::sarah@codeacsolutions.com::e1462ac6-df29-4ffe-8627-c11a691ec4b4" providerId="AD" clId="Web-{2FBD148C-48EA-7943-6FBC-6CB3B59F0D57}" dt="2023-09-19T11:09:45.462" v="163"/>
          <ac:spMkLst>
            <pc:docMk/>
            <pc:sldMk cId="0" sldId="259"/>
            <ac:spMk id="45" creationId="{4D3A0369-C751-B722-EDF9-C5DC5C45EEF3}"/>
          </ac:spMkLst>
        </pc:spChg>
        <pc:spChg chg="add del mod">
          <ac:chgData name="Sarah Sisson" userId="S::sarah@codeacsolutions.com::e1462ac6-df29-4ffe-8627-c11a691ec4b4" providerId="AD" clId="Web-{2FBD148C-48EA-7943-6FBC-6CB3B59F0D57}" dt="2023-09-20T13:15:35.144" v="276"/>
          <ac:spMkLst>
            <pc:docMk/>
            <pc:sldMk cId="0" sldId="259"/>
            <ac:spMk id="46" creationId="{E4746B83-11BB-0A5A-18FE-2FBBFA14FAF9}"/>
          </ac:spMkLst>
        </pc:spChg>
        <pc:spChg chg="add del mod">
          <ac:chgData name="Sarah Sisson" userId="S::sarah@codeacsolutions.com::e1462ac6-df29-4ffe-8627-c11a691ec4b4" providerId="AD" clId="Web-{2FBD148C-48EA-7943-6FBC-6CB3B59F0D57}" dt="2023-09-20T13:15:35.144" v="275"/>
          <ac:spMkLst>
            <pc:docMk/>
            <pc:sldMk cId="0" sldId="259"/>
            <ac:spMk id="47" creationId="{84C100DB-9632-BF16-08B6-3E0EA97FF125}"/>
          </ac:spMkLst>
        </pc:spChg>
        <pc:spChg chg="add del mod">
          <ac:chgData name="Sarah Sisson" userId="S::sarah@codeacsolutions.com::e1462ac6-df29-4ffe-8627-c11a691ec4b4" providerId="AD" clId="Web-{2FBD148C-48EA-7943-6FBC-6CB3B59F0D57}" dt="2023-09-20T13:15:35.144" v="274"/>
          <ac:spMkLst>
            <pc:docMk/>
            <pc:sldMk cId="0" sldId="259"/>
            <ac:spMk id="48" creationId="{2779FE7F-6FC4-3B00-AABD-ACD9D7180B35}"/>
          </ac:spMkLst>
        </pc:spChg>
        <pc:spChg chg="add del mod">
          <ac:chgData name="Sarah Sisson" userId="S::sarah@codeacsolutions.com::e1462ac6-df29-4ffe-8627-c11a691ec4b4" providerId="AD" clId="Web-{2FBD148C-48EA-7943-6FBC-6CB3B59F0D57}" dt="2023-09-20T13:15:35.144" v="273"/>
          <ac:spMkLst>
            <pc:docMk/>
            <pc:sldMk cId="0" sldId="259"/>
            <ac:spMk id="49" creationId="{ECDFD0D6-2A73-7FF9-34D2-91D5A12F2E47}"/>
          </ac:spMkLst>
        </pc:spChg>
        <pc:spChg chg="add del mod">
          <ac:chgData name="Sarah Sisson" userId="S::sarah@codeacsolutions.com::e1462ac6-df29-4ffe-8627-c11a691ec4b4" providerId="AD" clId="Web-{2FBD148C-48EA-7943-6FBC-6CB3B59F0D57}" dt="2023-09-20T13:15:35.144" v="272"/>
          <ac:spMkLst>
            <pc:docMk/>
            <pc:sldMk cId="0" sldId="259"/>
            <ac:spMk id="50" creationId="{2A0869E9-E424-67A2-26AE-60B99270BB85}"/>
          </ac:spMkLst>
        </pc:spChg>
        <pc:spChg chg="add del mod">
          <ac:chgData name="Sarah Sisson" userId="S::sarah@codeacsolutions.com::e1462ac6-df29-4ffe-8627-c11a691ec4b4" providerId="AD" clId="Web-{2FBD148C-48EA-7943-6FBC-6CB3B59F0D57}" dt="2023-09-20T13:15:35.144" v="271"/>
          <ac:spMkLst>
            <pc:docMk/>
            <pc:sldMk cId="0" sldId="259"/>
            <ac:spMk id="51" creationId="{C4DE416E-7A27-E86C-D32C-03B8BE9BCB54}"/>
          </ac:spMkLst>
        </pc:spChg>
        <pc:spChg chg="add del mod">
          <ac:chgData name="Sarah Sisson" userId="S::sarah@codeacsolutions.com::e1462ac6-df29-4ffe-8627-c11a691ec4b4" providerId="AD" clId="Web-{2FBD148C-48EA-7943-6FBC-6CB3B59F0D57}" dt="2023-09-20T13:15:35.144" v="270"/>
          <ac:spMkLst>
            <pc:docMk/>
            <pc:sldMk cId="0" sldId="259"/>
            <ac:spMk id="52" creationId="{11A9E5A0-0A81-F46A-BD49-38319A92A45F}"/>
          </ac:spMkLst>
        </pc:spChg>
        <pc:spChg chg="add del mod">
          <ac:chgData name="Sarah Sisson" userId="S::sarah@codeacsolutions.com::e1462ac6-df29-4ffe-8627-c11a691ec4b4" providerId="AD" clId="Web-{2FBD148C-48EA-7943-6FBC-6CB3B59F0D57}" dt="2023-09-20T13:15:35.144" v="269"/>
          <ac:spMkLst>
            <pc:docMk/>
            <pc:sldMk cId="0" sldId="259"/>
            <ac:spMk id="53" creationId="{D40436C5-06F6-405E-6AF5-B57DF2D501B6}"/>
          </ac:spMkLst>
        </pc:spChg>
        <pc:spChg chg="add del mod">
          <ac:chgData name="Sarah Sisson" userId="S::sarah@codeacsolutions.com::e1462ac6-df29-4ffe-8627-c11a691ec4b4" providerId="AD" clId="Web-{2FBD148C-48EA-7943-6FBC-6CB3B59F0D57}" dt="2023-09-20T13:15:35.144" v="268"/>
          <ac:spMkLst>
            <pc:docMk/>
            <pc:sldMk cId="0" sldId="259"/>
            <ac:spMk id="54" creationId="{B4DBB779-FF8F-CEA8-4770-32F2A7A7CA54}"/>
          </ac:spMkLst>
        </pc:spChg>
        <pc:spChg chg="add del mod">
          <ac:chgData name="Sarah Sisson" userId="S::sarah@codeacsolutions.com::e1462ac6-df29-4ffe-8627-c11a691ec4b4" providerId="AD" clId="Web-{2FBD148C-48EA-7943-6FBC-6CB3B59F0D57}" dt="2023-09-20T13:15:35.144" v="267"/>
          <ac:spMkLst>
            <pc:docMk/>
            <pc:sldMk cId="0" sldId="259"/>
            <ac:spMk id="55" creationId="{80D1EF63-EDF5-CD68-8D4C-565624286DDF}"/>
          </ac:spMkLst>
        </pc:spChg>
        <pc:picChg chg="del">
          <ac:chgData name="Sarah Sisson" userId="S::sarah@codeacsolutions.com::e1462ac6-df29-4ffe-8627-c11a691ec4b4" providerId="AD" clId="Web-{2FBD148C-48EA-7943-6FBC-6CB3B59F0D57}" dt="2023-09-19T10:25:31.515" v="8"/>
          <ac:picMkLst>
            <pc:docMk/>
            <pc:sldMk cId="0" sldId="259"/>
            <ac:picMk id="5" creationId="{2AFC3DA1-E1AE-5DF3-E1E4-54ED0C7B134A}"/>
          </ac:picMkLst>
        </pc:picChg>
        <pc:picChg chg="add mod">
          <ac:chgData name="Sarah Sisson" userId="S::sarah@codeacsolutions.com::e1462ac6-df29-4ffe-8627-c11a691ec4b4" providerId="AD" clId="Web-{2FBD148C-48EA-7943-6FBC-6CB3B59F0D57}" dt="2023-09-19T10:27:00.315" v="32" actId="1076"/>
          <ac:picMkLst>
            <pc:docMk/>
            <pc:sldMk cId="0" sldId="259"/>
            <ac:picMk id="9" creationId="{F5EEDEEA-6B20-0565-4578-059A71ECD7C6}"/>
          </ac:picMkLst>
        </pc:picChg>
        <pc:picChg chg="add del mod">
          <ac:chgData name="Sarah Sisson" userId="S::sarah@codeacsolutions.com::e1462ac6-df29-4ffe-8627-c11a691ec4b4" providerId="AD" clId="Web-{2FBD148C-48EA-7943-6FBC-6CB3B59F0D57}" dt="2023-09-19T11:10:47.120" v="194"/>
          <ac:picMkLst>
            <pc:docMk/>
            <pc:sldMk cId="0" sldId="259"/>
            <ac:picMk id="32" creationId="{1A7B440B-E9DB-3583-9F7E-031B4229B230}"/>
          </ac:picMkLst>
        </pc:picChg>
        <pc:picChg chg="add mod">
          <ac:chgData name="Sarah Sisson" userId="S::sarah@codeacsolutions.com::e1462ac6-df29-4ffe-8627-c11a691ec4b4" providerId="AD" clId="Web-{2FBD148C-48EA-7943-6FBC-6CB3B59F0D57}" dt="2023-09-19T11:09:00.820" v="156" actId="1076"/>
          <ac:picMkLst>
            <pc:docMk/>
            <pc:sldMk cId="0" sldId="259"/>
            <ac:picMk id="36" creationId="{ACBADD5E-FBEB-8B95-B4A1-D5134D6F3D38}"/>
          </ac:picMkLst>
        </pc:picChg>
        <pc:picChg chg="del mod">
          <ac:chgData name="Sarah Sisson" userId="S::sarah@codeacsolutions.com::e1462ac6-df29-4ffe-8627-c11a691ec4b4" providerId="AD" clId="Web-{2FBD148C-48EA-7943-6FBC-6CB3B59F0D57}" dt="2023-09-19T10:25:41.890" v="10"/>
          <ac:picMkLst>
            <pc:docMk/>
            <pc:sldMk cId="0" sldId="259"/>
            <ac:picMk id="37" creationId="{00000000-0000-0000-0000-000000000000}"/>
          </ac:picMkLst>
        </pc:picChg>
        <pc:picChg chg="add del mod">
          <ac:chgData name="Sarah Sisson" userId="S::sarah@codeacsolutions.com::e1462ac6-df29-4ffe-8627-c11a691ec4b4" providerId="AD" clId="Web-{2FBD148C-48EA-7943-6FBC-6CB3B59F0D57}" dt="2023-09-19T11:08:36.835" v="151"/>
          <ac:picMkLst>
            <pc:docMk/>
            <pc:sldMk cId="0" sldId="259"/>
            <ac:picMk id="42" creationId="{EFFD69AC-AB27-C88E-3BBD-5BE9CB0CE615}"/>
          </ac:picMkLst>
        </pc:picChg>
        <pc:picChg chg="add mod">
          <ac:chgData name="Sarah Sisson" userId="S::sarah@codeacsolutions.com::e1462ac6-df29-4ffe-8627-c11a691ec4b4" providerId="AD" clId="Web-{2FBD148C-48EA-7943-6FBC-6CB3B59F0D57}" dt="2023-09-19T11:09:16.164" v="159" actId="14100"/>
          <ac:picMkLst>
            <pc:docMk/>
            <pc:sldMk cId="0" sldId="259"/>
            <ac:picMk id="43" creationId="{DAAE21C3-AA68-35D0-6CA7-B0747EC5589B}"/>
          </ac:picMkLst>
        </pc:picChg>
        <pc:picChg chg="add del mod ord">
          <ac:chgData name="Sarah Sisson" userId="S::sarah@codeacsolutions.com::e1462ac6-df29-4ffe-8627-c11a691ec4b4" providerId="AD" clId="Web-{2FBD148C-48EA-7943-6FBC-6CB3B59F0D57}" dt="2023-09-19T11:10:37.433" v="193"/>
          <ac:picMkLst>
            <pc:docMk/>
            <pc:sldMk cId="0" sldId="259"/>
            <ac:picMk id="47" creationId="{92262145-93CB-5C22-EF2A-7B1D29887A62}"/>
          </ac:picMkLst>
        </pc:picChg>
      </pc:sldChg>
      <pc:sldChg chg="del">
        <pc:chgData name="Sarah Sisson" userId="S::sarah@codeacsolutions.com::e1462ac6-df29-4ffe-8627-c11a691ec4b4" providerId="AD" clId="Web-{2FBD148C-48EA-7943-6FBC-6CB3B59F0D57}" dt="2023-09-19T11:12:22.108" v="220"/>
        <pc:sldMkLst>
          <pc:docMk/>
          <pc:sldMk cId="1670653573" sldId="260"/>
        </pc:sldMkLst>
      </pc:sldChg>
      <pc:sldChg chg="add del replId">
        <pc:chgData name="Sarah Sisson" userId="S::sarah@codeacsolutions.com::e1462ac6-df29-4ffe-8627-c11a691ec4b4" providerId="AD" clId="Web-{2FBD148C-48EA-7943-6FBC-6CB3B59F0D57}" dt="2023-09-19T11:09:38.118" v="162"/>
        <pc:sldMkLst>
          <pc:docMk/>
          <pc:sldMk cId="3152919829" sldId="261"/>
        </pc:sldMkLst>
      </pc:sldChg>
    </pc:docChg>
  </pc:docChgLst>
  <pc:docChgLst>
    <pc:chgData name="Lucas Bendo-Watson" userId="627dbe2d-2ab2-4fc4-805c-f878b9b0593e" providerId="ADAL" clId="{C561857D-F7D0-4040-A89E-9614D1FC4AE8}"/>
    <pc:docChg chg="undo custSel modSld">
      <pc:chgData name="Lucas Bendo-Watson" userId="627dbe2d-2ab2-4fc4-805c-f878b9b0593e" providerId="ADAL" clId="{C561857D-F7D0-4040-A89E-9614D1FC4AE8}" dt="2023-09-15T13:20:59.220" v="122" actId="478"/>
      <pc:docMkLst>
        <pc:docMk/>
      </pc:docMkLst>
      <pc:sldChg chg="addSp delSp modSp mod">
        <pc:chgData name="Lucas Bendo-Watson" userId="627dbe2d-2ab2-4fc4-805c-f878b9b0593e" providerId="ADAL" clId="{C561857D-F7D0-4040-A89E-9614D1FC4AE8}" dt="2023-09-15T13:20:59.220" v="122" actId="478"/>
        <pc:sldMkLst>
          <pc:docMk/>
          <pc:sldMk cId="0" sldId="256"/>
        </pc:sldMkLst>
        <pc:spChg chg="add del mod">
          <ac:chgData name="Lucas Bendo-Watson" userId="627dbe2d-2ab2-4fc4-805c-f878b9b0593e" providerId="ADAL" clId="{C561857D-F7D0-4040-A89E-9614D1FC4AE8}" dt="2023-09-15T13:20:59.220" v="122" actId="478"/>
          <ac:spMkLst>
            <pc:docMk/>
            <pc:sldMk cId="0" sldId="256"/>
            <ac:spMk id="10" creationId="{DFA5F97F-64E8-C84E-67CB-E82F1594D8B6}"/>
          </ac:spMkLst>
        </pc:spChg>
      </pc:sldChg>
      <pc:sldChg chg="addSp delSp modSp mod">
        <pc:chgData name="Lucas Bendo-Watson" userId="627dbe2d-2ab2-4fc4-805c-f878b9b0593e" providerId="ADAL" clId="{C561857D-F7D0-4040-A89E-9614D1FC4AE8}" dt="2023-09-15T12:57:38.650" v="91" actId="12789"/>
        <pc:sldMkLst>
          <pc:docMk/>
          <pc:sldMk cId="0" sldId="257"/>
        </pc:sldMkLst>
        <pc:spChg chg="mod">
          <ac:chgData name="Lucas Bendo-Watson" userId="627dbe2d-2ab2-4fc4-805c-f878b9b0593e" providerId="ADAL" clId="{C561857D-F7D0-4040-A89E-9614D1FC4AE8}" dt="2023-09-15T12:56:24.493" v="80" actId="12789"/>
          <ac:spMkLst>
            <pc:docMk/>
            <pc:sldMk cId="0" sldId="257"/>
            <ac:spMk id="99" creationId="{4737531A-81AC-B0A2-AF68-A2C8805C8FBD}"/>
          </ac:spMkLst>
        </pc:spChg>
        <pc:spChg chg="mod">
          <ac:chgData name="Lucas Bendo-Watson" userId="627dbe2d-2ab2-4fc4-805c-f878b9b0593e" providerId="ADAL" clId="{C561857D-F7D0-4040-A89E-9614D1FC4AE8}" dt="2023-09-15T12:57:38.650" v="91" actId="12789"/>
          <ac:spMkLst>
            <pc:docMk/>
            <pc:sldMk cId="0" sldId="257"/>
            <ac:spMk id="101" creationId="{E76BF454-FD8F-C667-FE38-31A3E5EC6A72}"/>
          </ac:spMkLst>
        </pc:spChg>
        <pc:spChg chg="del">
          <ac:chgData name="Lucas Bendo-Watson" userId="627dbe2d-2ab2-4fc4-805c-f878b9b0593e" providerId="ADAL" clId="{C561857D-F7D0-4040-A89E-9614D1FC4AE8}" dt="2023-09-15T12:53:50.782" v="1" actId="478"/>
          <ac:spMkLst>
            <pc:docMk/>
            <pc:sldMk cId="0" sldId="257"/>
            <ac:spMk id="103" creationId="{76BDB9C0-2E4C-F09E-A334-7BCD4CE46DD7}"/>
          </ac:spMkLst>
        </pc:spChg>
        <pc:spChg chg="mod">
          <ac:chgData name="Lucas Bendo-Watson" userId="627dbe2d-2ab2-4fc4-805c-f878b9b0593e" providerId="ADAL" clId="{C561857D-F7D0-4040-A89E-9614D1FC4AE8}" dt="2023-09-15T12:57:38.650" v="91" actId="12789"/>
          <ac:spMkLst>
            <pc:docMk/>
            <pc:sldMk cId="0" sldId="257"/>
            <ac:spMk id="104" creationId="{A0A7C03B-8939-6B6D-0BB5-7763B05B3E50}"/>
          </ac:spMkLst>
        </pc:spChg>
        <pc:spChg chg="mod">
          <ac:chgData name="Lucas Bendo-Watson" userId="627dbe2d-2ab2-4fc4-805c-f878b9b0593e" providerId="ADAL" clId="{C561857D-F7D0-4040-A89E-9614D1FC4AE8}" dt="2023-09-15T12:56:24.493" v="80" actId="12789"/>
          <ac:spMkLst>
            <pc:docMk/>
            <pc:sldMk cId="0" sldId="257"/>
            <ac:spMk id="111" creationId="{A6A48AB5-17DD-7751-CAAC-451ED54D48C3}"/>
          </ac:spMkLst>
        </pc:spChg>
        <pc:spChg chg="add del mod">
          <ac:chgData name="Lucas Bendo-Watson" userId="627dbe2d-2ab2-4fc4-805c-f878b9b0593e" providerId="ADAL" clId="{C561857D-F7D0-4040-A89E-9614D1FC4AE8}" dt="2023-09-15T12:56:24.493" v="80" actId="12789"/>
          <ac:spMkLst>
            <pc:docMk/>
            <pc:sldMk cId="0" sldId="257"/>
            <ac:spMk id="112" creationId="{573AF80B-9B32-3D4B-D92D-E105C6A29482}"/>
          </ac:spMkLst>
        </pc:spChg>
        <pc:spChg chg="del">
          <ac:chgData name="Lucas Bendo-Watson" userId="627dbe2d-2ab2-4fc4-805c-f878b9b0593e" providerId="ADAL" clId="{C561857D-F7D0-4040-A89E-9614D1FC4AE8}" dt="2023-09-15T12:54:19.194" v="28" actId="478"/>
          <ac:spMkLst>
            <pc:docMk/>
            <pc:sldMk cId="0" sldId="257"/>
            <ac:spMk id="113" creationId="{E948F9E6-F7A1-20D5-3C83-DCD12A03FB9C}"/>
          </ac:spMkLst>
        </pc:spChg>
        <pc:spChg chg="mod">
          <ac:chgData name="Lucas Bendo-Watson" userId="627dbe2d-2ab2-4fc4-805c-f878b9b0593e" providerId="ADAL" clId="{C561857D-F7D0-4040-A89E-9614D1FC4AE8}" dt="2023-09-15T12:57:38.650" v="91" actId="12789"/>
          <ac:spMkLst>
            <pc:docMk/>
            <pc:sldMk cId="0" sldId="257"/>
            <ac:spMk id="114" creationId="{AF9820C1-B629-6CDD-5DCF-771986430D0E}"/>
          </ac:spMkLst>
        </pc:spChg>
        <pc:picChg chg="mod">
          <ac:chgData name="Lucas Bendo-Watson" userId="627dbe2d-2ab2-4fc4-805c-f878b9b0593e" providerId="ADAL" clId="{C561857D-F7D0-4040-A89E-9614D1FC4AE8}" dt="2023-09-15T12:57:20.284" v="90" actId="12788"/>
          <ac:picMkLst>
            <pc:docMk/>
            <pc:sldMk cId="0" sldId="257"/>
            <ac:picMk id="94" creationId="{B296B316-ECAE-0A8F-D6C5-FE070AD6942F}"/>
          </ac:picMkLst>
        </pc:picChg>
        <pc:picChg chg="del">
          <ac:chgData name="Lucas Bendo-Watson" userId="627dbe2d-2ab2-4fc4-805c-f878b9b0593e" providerId="ADAL" clId="{C561857D-F7D0-4040-A89E-9614D1FC4AE8}" dt="2023-09-15T12:53:47.733" v="0" actId="478"/>
          <ac:picMkLst>
            <pc:docMk/>
            <pc:sldMk cId="0" sldId="257"/>
            <ac:picMk id="95" creationId="{7BB18437-C4CF-61ED-4ED0-8DCDFBC6B5FA}"/>
          </ac:picMkLst>
        </pc:picChg>
        <pc:picChg chg="mod">
          <ac:chgData name="Lucas Bendo-Watson" userId="627dbe2d-2ab2-4fc4-805c-f878b9b0593e" providerId="ADAL" clId="{C561857D-F7D0-4040-A89E-9614D1FC4AE8}" dt="2023-09-15T12:57:02.185" v="86" actId="12788"/>
          <ac:picMkLst>
            <pc:docMk/>
            <pc:sldMk cId="0" sldId="257"/>
            <ac:picMk id="96" creationId="{3320EBC3-5EF5-2EF5-2B1F-1740297B49D4}"/>
          </ac:picMkLst>
        </pc:picChg>
        <pc:picChg chg="mod">
          <ac:chgData name="Lucas Bendo-Watson" userId="627dbe2d-2ab2-4fc4-805c-f878b9b0593e" providerId="ADAL" clId="{C561857D-F7D0-4040-A89E-9614D1FC4AE8}" dt="2023-09-15T12:57:14.596" v="89" actId="12788"/>
          <ac:picMkLst>
            <pc:docMk/>
            <pc:sldMk cId="0" sldId="257"/>
            <ac:picMk id="110" creationId="{AF5F0DC9-5DFB-77E8-4AC6-EDD1961F46AA}"/>
          </ac:picMkLst>
        </pc:picChg>
      </pc:sldChg>
      <pc:sldChg chg="addSp modSp mod">
        <pc:chgData name="Lucas Bendo-Watson" userId="627dbe2d-2ab2-4fc4-805c-f878b9b0593e" providerId="ADAL" clId="{C561857D-F7D0-4040-A89E-9614D1FC4AE8}" dt="2023-09-15T12:55:28.061" v="71" actId="1076"/>
        <pc:sldMkLst>
          <pc:docMk/>
          <pc:sldMk cId="0" sldId="259"/>
        </pc:sldMkLst>
        <pc:spChg chg="add mod">
          <ac:chgData name="Lucas Bendo-Watson" userId="627dbe2d-2ab2-4fc4-805c-f878b9b0593e" providerId="ADAL" clId="{C561857D-F7D0-4040-A89E-9614D1FC4AE8}" dt="2023-09-15T12:55:28.061" v="71" actId="1076"/>
          <ac:spMkLst>
            <pc:docMk/>
            <pc:sldMk cId="0" sldId="259"/>
            <ac:spMk id="6" creationId="{DCF844F6-DAC3-7683-C95B-E1ED883EE313}"/>
          </ac:spMkLst>
        </pc:spChg>
      </pc:sldChg>
    </pc:docChg>
  </pc:docChgLst>
  <pc:docChgLst>
    <pc:chgData name="Brent Merlo" userId="S::brent@codeacsolutions.com::870ee232-e1d6-4220-ab5a-6262486d5377" providerId="AD" clId="Web-{505C43B5-FE1B-D8F4-A8F6-E918770E0D2A}"/>
    <pc:docChg chg="modSld">
      <pc:chgData name="Brent Merlo" userId="S::brent@codeacsolutions.com::870ee232-e1d6-4220-ab5a-6262486d5377" providerId="AD" clId="Web-{505C43B5-FE1B-D8F4-A8F6-E918770E0D2A}" dt="2024-02-07T14:54:24.957" v="4" actId="1076"/>
      <pc:docMkLst>
        <pc:docMk/>
      </pc:docMkLst>
      <pc:sldChg chg="modSp">
        <pc:chgData name="Brent Merlo" userId="S::brent@codeacsolutions.com::870ee232-e1d6-4220-ab5a-6262486d5377" providerId="AD" clId="Web-{505C43B5-FE1B-D8F4-A8F6-E918770E0D2A}" dt="2024-02-07T14:54:24.957" v="4" actId="1076"/>
        <pc:sldMkLst>
          <pc:docMk/>
          <pc:sldMk cId="0" sldId="256"/>
        </pc:sldMkLst>
        <pc:picChg chg="mod">
          <ac:chgData name="Brent Merlo" userId="S::brent@codeacsolutions.com::870ee232-e1d6-4220-ab5a-6262486d5377" providerId="AD" clId="Web-{505C43B5-FE1B-D8F4-A8F6-E918770E0D2A}" dt="2024-02-07T14:54:24.878" v="0" actId="1076"/>
          <ac:picMkLst>
            <pc:docMk/>
            <pc:sldMk cId="0" sldId="256"/>
            <ac:picMk id="14" creationId="{8A3F3E7E-5BC0-7685-304C-5820B3443A20}"/>
          </ac:picMkLst>
        </pc:picChg>
        <pc:picChg chg="mod">
          <ac:chgData name="Brent Merlo" userId="S::brent@codeacsolutions.com::870ee232-e1d6-4220-ab5a-6262486d5377" providerId="AD" clId="Web-{505C43B5-FE1B-D8F4-A8F6-E918770E0D2A}" dt="2024-02-07T14:54:24.894" v="1" actId="1076"/>
          <ac:picMkLst>
            <pc:docMk/>
            <pc:sldMk cId="0" sldId="256"/>
            <ac:picMk id="29" creationId="{4304F7BE-1670-8368-1B36-960ABC037F66}"/>
          </ac:picMkLst>
        </pc:picChg>
        <pc:picChg chg="mod">
          <ac:chgData name="Brent Merlo" userId="S::brent@codeacsolutions.com::870ee232-e1d6-4220-ab5a-6262486d5377" providerId="AD" clId="Web-{505C43B5-FE1B-D8F4-A8F6-E918770E0D2A}" dt="2024-02-07T14:54:24.925" v="2" actId="1076"/>
          <ac:picMkLst>
            <pc:docMk/>
            <pc:sldMk cId="0" sldId="256"/>
            <ac:picMk id="33" creationId="{0FD520DB-2BAE-2DC7-5546-004E58B53612}"/>
          </ac:picMkLst>
        </pc:picChg>
        <pc:picChg chg="mod">
          <ac:chgData name="Brent Merlo" userId="S::brent@codeacsolutions.com::870ee232-e1d6-4220-ab5a-6262486d5377" providerId="AD" clId="Web-{505C43B5-FE1B-D8F4-A8F6-E918770E0D2A}" dt="2024-02-07T14:54:24.941" v="3" actId="1076"/>
          <ac:picMkLst>
            <pc:docMk/>
            <pc:sldMk cId="0" sldId="256"/>
            <ac:picMk id="37" creationId="{1A6E1E0D-F47E-2BD3-32F8-F42A2FD836FA}"/>
          </ac:picMkLst>
        </pc:picChg>
        <pc:picChg chg="mod">
          <ac:chgData name="Brent Merlo" userId="S::brent@codeacsolutions.com::870ee232-e1d6-4220-ab5a-6262486d5377" providerId="AD" clId="Web-{505C43B5-FE1B-D8F4-A8F6-E918770E0D2A}" dt="2024-02-07T14:54:24.957" v="4" actId="1076"/>
          <ac:picMkLst>
            <pc:docMk/>
            <pc:sldMk cId="0" sldId="256"/>
            <ac:picMk id="41" creationId="{0FC30022-5A05-2B30-9783-C62222BB8393}"/>
          </ac:picMkLst>
        </pc:picChg>
      </pc:sldChg>
    </pc:docChg>
  </pc:docChgLst>
  <pc:docChgLst>
    <pc:chgData name="Sarah Sisson" userId="S::sarah@codeacsolutions.com::e1462ac6-df29-4ffe-8627-c11a691ec4b4" providerId="AD" clId="Web-{BEFA4EFB-089D-4B9A-FFD2-CAA92138E740}"/>
    <pc:docChg chg="modSld">
      <pc:chgData name="Sarah Sisson" userId="S::sarah@codeacsolutions.com::e1462ac6-df29-4ffe-8627-c11a691ec4b4" providerId="AD" clId="Web-{BEFA4EFB-089D-4B9A-FFD2-CAA92138E740}" dt="2024-01-30T15:33:32.536" v="285" actId="1076"/>
      <pc:docMkLst>
        <pc:docMk/>
      </pc:docMkLst>
      <pc:sldChg chg="addSp delSp modSp">
        <pc:chgData name="Sarah Sisson" userId="S::sarah@codeacsolutions.com::e1462ac6-df29-4ffe-8627-c11a691ec4b4" providerId="AD" clId="Web-{BEFA4EFB-089D-4B9A-FFD2-CAA92138E740}" dt="2024-01-30T15:33:32.536" v="285" actId="1076"/>
        <pc:sldMkLst>
          <pc:docMk/>
          <pc:sldMk cId="0" sldId="256"/>
        </pc:sldMkLst>
        <pc:spChg chg="add mod">
          <ac:chgData name="Sarah Sisson" userId="S::sarah@codeacsolutions.com::e1462ac6-df29-4ffe-8627-c11a691ec4b4" providerId="AD" clId="Web-{BEFA4EFB-089D-4B9A-FFD2-CAA92138E740}" dt="2024-01-30T13:46:04.604" v="17" actId="1076"/>
          <ac:spMkLst>
            <pc:docMk/>
            <pc:sldMk cId="0" sldId="256"/>
            <ac:spMk id="2" creationId="{7DA6A706-B21A-6DC8-EACC-B4446E8E54F5}"/>
          </ac:spMkLst>
        </pc:spChg>
        <pc:spChg chg="add mod">
          <ac:chgData name="Sarah Sisson" userId="S::sarah@codeacsolutions.com::e1462ac6-df29-4ffe-8627-c11a691ec4b4" providerId="AD" clId="Web-{BEFA4EFB-089D-4B9A-FFD2-CAA92138E740}" dt="2024-01-30T13:46:04.619" v="18" actId="1076"/>
          <ac:spMkLst>
            <pc:docMk/>
            <pc:sldMk cId="0" sldId="256"/>
            <ac:spMk id="8" creationId="{E94D6619-298E-67DA-334F-F88C10A5FB60}"/>
          </ac:spMkLst>
        </pc:spChg>
        <pc:spChg chg="add mod">
          <ac:chgData name="Sarah Sisson" userId="S::sarah@codeacsolutions.com::e1462ac6-df29-4ffe-8627-c11a691ec4b4" providerId="AD" clId="Web-{BEFA4EFB-089D-4B9A-FFD2-CAA92138E740}" dt="2024-01-30T13:46:04.635" v="19" actId="1076"/>
          <ac:spMkLst>
            <pc:docMk/>
            <pc:sldMk cId="0" sldId="256"/>
            <ac:spMk id="9" creationId="{FDD4DA3F-27C8-AC98-FA5E-3D98D42A1E5D}"/>
          </ac:spMkLst>
        </pc:spChg>
        <pc:spChg chg="add mod">
          <ac:chgData name="Sarah Sisson" userId="S::sarah@codeacsolutions.com::e1462ac6-df29-4ffe-8627-c11a691ec4b4" providerId="AD" clId="Web-{BEFA4EFB-089D-4B9A-FFD2-CAA92138E740}" dt="2024-01-30T13:46:04.650" v="20" actId="1076"/>
          <ac:spMkLst>
            <pc:docMk/>
            <pc:sldMk cId="0" sldId="256"/>
            <ac:spMk id="10" creationId="{FC080C2C-2E43-CD04-8270-C2C8384AE3E2}"/>
          </ac:spMkLst>
        </pc:spChg>
        <pc:spChg chg="add mod">
          <ac:chgData name="Sarah Sisson" userId="S::sarah@codeacsolutions.com::e1462ac6-df29-4ffe-8627-c11a691ec4b4" providerId="AD" clId="Web-{BEFA4EFB-089D-4B9A-FFD2-CAA92138E740}" dt="2024-01-30T13:46:04.666" v="21" actId="1076"/>
          <ac:spMkLst>
            <pc:docMk/>
            <pc:sldMk cId="0" sldId="256"/>
            <ac:spMk id="12" creationId="{CBD6A469-00B1-369F-A5FB-C4928B353E54}"/>
          </ac:spMkLst>
        </pc:spChg>
        <pc:spChg chg="add mod">
          <ac:chgData name="Sarah Sisson" userId="S::sarah@codeacsolutions.com::e1462ac6-df29-4ffe-8627-c11a691ec4b4" providerId="AD" clId="Web-{BEFA4EFB-089D-4B9A-FFD2-CAA92138E740}" dt="2024-01-30T13:46:04.682" v="22" actId="1076"/>
          <ac:spMkLst>
            <pc:docMk/>
            <pc:sldMk cId="0" sldId="256"/>
            <ac:spMk id="13" creationId="{555C10F7-EFD3-E5A0-5C98-9AA0AF75C6C9}"/>
          </ac:spMkLst>
        </pc:spChg>
        <pc:spChg chg="add mod">
          <ac:chgData name="Sarah Sisson" userId="S::sarah@codeacsolutions.com::e1462ac6-df29-4ffe-8627-c11a691ec4b4" providerId="AD" clId="Web-{BEFA4EFB-089D-4B9A-FFD2-CAA92138E740}" dt="2024-01-30T13:46:04.697" v="23" actId="1076"/>
          <ac:spMkLst>
            <pc:docMk/>
            <pc:sldMk cId="0" sldId="256"/>
            <ac:spMk id="16" creationId="{FB73CBB9-7815-ECC5-7F7D-1F5B80266D8D}"/>
          </ac:spMkLst>
        </pc:spChg>
        <pc:spChg chg="del">
          <ac:chgData name="Sarah Sisson" userId="S::sarah@codeacsolutions.com::e1462ac6-df29-4ffe-8627-c11a691ec4b4" providerId="AD" clId="Web-{BEFA4EFB-089D-4B9A-FFD2-CAA92138E740}" dt="2024-01-30T13:45:57.447" v="15"/>
          <ac:spMkLst>
            <pc:docMk/>
            <pc:sldMk cId="0" sldId="256"/>
            <ac:spMk id="20" creationId="{090FFACF-3F17-6A67-3638-1B39C0206AC5}"/>
          </ac:spMkLst>
        </pc:spChg>
        <pc:spChg chg="add mod">
          <ac:chgData name="Sarah Sisson" userId="S::sarah@codeacsolutions.com::e1462ac6-df29-4ffe-8627-c11a691ec4b4" providerId="AD" clId="Web-{BEFA4EFB-089D-4B9A-FFD2-CAA92138E740}" dt="2024-01-30T13:46:04.744" v="25" actId="1076"/>
          <ac:spMkLst>
            <pc:docMk/>
            <pc:sldMk cId="0" sldId="256"/>
            <ac:spMk id="21" creationId="{0970B913-8A0B-1AE0-89E4-0CFF713EA91A}"/>
          </ac:spMkLst>
        </pc:spChg>
        <pc:spChg chg="del">
          <ac:chgData name="Sarah Sisson" userId="S::sarah@codeacsolutions.com::e1462ac6-df29-4ffe-8627-c11a691ec4b4" providerId="AD" clId="Web-{BEFA4EFB-089D-4B9A-FFD2-CAA92138E740}" dt="2024-01-30T13:45:57.447" v="14"/>
          <ac:spMkLst>
            <pc:docMk/>
            <pc:sldMk cId="0" sldId="256"/>
            <ac:spMk id="22" creationId="{8483380F-B8A1-2815-6F89-1C0B2B5B4F63}"/>
          </ac:spMkLst>
        </pc:spChg>
        <pc:spChg chg="del">
          <ac:chgData name="Sarah Sisson" userId="S::sarah@codeacsolutions.com::e1462ac6-df29-4ffe-8627-c11a691ec4b4" providerId="AD" clId="Web-{BEFA4EFB-089D-4B9A-FFD2-CAA92138E740}" dt="2024-01-30T13:45:57.447" v="13"/>
          <ac:spMkLst>
            <pc:docMk/>
            <pc:sldMk cId="0" sldId="256"/>
            <ac:spMk id="24" creationId="{C655C051-A6BD-C752-AC5D-51D0890ED82A}"/>
          </ac:spMkLst>
        </pc:spChg>
        <pc:spChg chg="del">
          <ac:chgData name="Sarah Sisson" userId="S::sarah@codeacsolutions.com::e1462ac6-df29-4ffe-8627-c11a691ec4b4" providerId="AD" clId="Web-{BEFA4EFB-089D-4B9A-FFD2-CAA92138E740}" dt="2024-01-30T13:45:57.447" v="9"/>
          <ac:spMkLst>
            <pc:docMk/>
            <pc:sldMk cId="0" sldId="256"/>
            <ac:spMk id="32" creationId="{6E044209-8E10-EEEA-B4C7-654B2325986E}"/>
          </ac:spMkLst>
        </pc:spChg>
        <pc:spChg chg="del">
          <ac:chgData name="Sarah Sisson" userId="S::sarah@codeacsolutions.com::e1462ac6-df29-4ffe-8627-c11a691ec4b4" providerId="AD" clId="Web-{BEFA4EFB-089D-4B9A-FFD2-CAA92138E740}" dt="2024-01-30T13:45:57.447" v="8"/>
          <ac:spMkLst>
            <pc:docMk/>
            <pc:sldMk cId="0" sldId="256"/>
            <ac:spMk id="34" creationId="{1055DF68-0A9D-390B-2F2A-BD6B5F4E3702}"/>
          </ac:spMkLst>
        </pc:spChg>
        <pc:spChg chg="del">
          <ac:chgData name="Sarah Sisson" userId="S::sarah@codeacsolutions.com::e1462ac6-df29-4ffe-8627-c11a691ec4b4" providerId="AD" clId="Web-{BEFA4EFB-089D-4B9A-FFD2-CAA92138E740}" dt="2024-01-30T13:45:57.447" v="7"/>
          <ac:spMkLst>
            <pc:docMk/>
            <pc:sldMk cId="0" sldId="256"/>
            <ac:spMk id="36" creationId="{41B1F60C-817D-F941-8CDB-78ED7E18F9C1}"/>
          </ac:spMkLst>
        </pc:spChg>
        <pc:spChg chg="del">
          <ac:chgData name="Sarah Sisson" userId="S::sarah@codeacsolutions.com::e1462ac6-df29-4ffe-8627-c11a691ec4b4" providerId="AD" clId="Web-{BEFA4EFB-089D-4B9A-FFD2-CAA92138E740}" dt="2024-01-30T13:45:57.447" v="6"/>
          <ac:spMkLst>
            <pc:docMk/>
            <pc:sldMk cId="0" sldId="256"/>
            <ac:spMk id="38" creationId="{02A0DDCE-E10D-0F81-A425-333E94DB178D}"/>
          </ac:spMkLst>
        </pc:spChg>
        <pc:spChg chg="del">
          <ac:chgData name="Sarah Sisson" userId="S::sarah@codeacsolutions.com::e1462ac6-df29-4ffe-8627-c11a691ec4b4" providerId="AD" clId="Web-{BEFA4EFB-089D-4B9A-FFD2-CAA92138E740}" dt="2024-01-30T13:45:57.447" v="3"/>
          <ac:spMkLst>
            <pc:docMk/>
            <pc:sldMk cId="0" sldId="256"/>
            <ac:spMk id="45" creationId="{531C7B54-588E-0622-D86B-7C5CC3CC6FB9}"/>
          </ac:spMkLst>
        </pc:spChg>
        <pc:spChg chg="add">
          <ac:chgData name="Sarah Sisson" userId="S::sarah@codeacsolutions.com::e1462ac6-df29-4ffe-8627-c11a691ec4b4" providerId="AD" clId="Web-{BEFA4EFB-089D-4B9A-FFD2-CAA92138E740}" dt="2024-01-30T13:45:58.744" v="16"/>
          <ac:spMkLst>
            <pc:docMk/>
            <pc:sldMk cId="0" sldId="256"/>
            <ac:spMk id="47" creationId="{A3C4C643-575E-C20D-CE07-031DAF6B47EF}"/>
          </ac:spMkLst>
        </pc:spChg>
        <pc:spChg chg="del">
          <ac:chgData name="Sarah Sisson" userId="S::sarah@codeacsolutions.com::e1462ac6-df29-4ffe-8627-c11a691ec4b4" providerId="AD" clId="Web-{BEFA4EFB-089D-4B9A-FFD2-CAA92138E740}" dt="2024-01-30T13:45:57.447" v="1"/>
          <ac:spMkLst>
            <pc:docMk/>
            <pc:sldMk cId="0" sldId="256"/>
            <ac:spMk id="52" creationId="{22F6E7E9-5B9F-121B-BA18-79AA50B7F533}"/>
          </ac:spMkLst>
        </pc:spChg>
        <pc:spChg chg="del">
          <ac:chgData name="Sarah Sisson" userId="S::sarah@codeacsolutions.com::e1462ac6-df29-4ffe-8627-c11a691ec4b4" providerId="AD" clId="Web-{BEFA4EFB-089D-4B9A-FFD2-CAA92138E740}" dt="2024-01-30T13:45:57.447" v="0"/>
          <ac:spMkLst>
            <pc:docMk/>
            <pc:sldMk cId="0" sldId="256"/>
            <ac:spMk id="55" creationId="{07953703-FFFE-FFCB-9DD8-8245FCEFE0CE}"/>
          </ac:spMkLst>
        </pc:spChg>
        <pc:grpChg chg="add mod">
          <ac:chgData name="Sarah Sisson" userId="S::sarah@codeacsolutions.com::e1462ac6-df29-4ffe-8627-c11a691ec4b4" providerId="AD" clId="Web-{BEFA4EFB-089D-4B9A-FFD2-CAA92138E740}" dt="2024-01-30T13:46:04.729" v="24" actId="1076"/>
          <ac:grpSpMkLst>
            <pc:docMk/>
            <pc:sldMk cId="0" sldId="256"/>
            <ac:grpSpMk id="19" creationId="{70D30C38-7692-7C19-63CC-2860EBBB7BCB}"/>
          </ac:grpSpMkLst>
        </pc:grpChg>
        <pc:grpChg chg="del">
          <ac:chgData name="Sarah Sisson" userId="S::sarah@codeacsolutions.com::e1462ac6-df29-4ffe-8627-c11a691ec4b4" providerId="AD" clId="Web-{BEFA4EFB-089D-4B9A-FFD2-CAA92138E740}" dt="2024-01-30T13:45:57.447" v="2"/>
          <ac:grpSpMkLst>
            <pc:docMk/>
            <pc:sldMk cId="0" sldId="256"/>
            <ac:grpSpMk id="50" creationId="{3B89D89A-E593-8F5C-0082-87EC0283219A}"/>
          </ac:grpSpMkLst>
        </pc:grpChg>
        <pc:picChg chg="mod">
          <ac:chgData name="Sarah Sisson" userId="S::sarah@codeacsolutions.com::e1462ac6-df29-4ffe-8627-c11a691ec4b4" providerId="AD" clId="Web-{BEFA4EFB-089D-4B9A-FFD2-CAA92138E740}" dt="2024-01-30T15:33:32.536" v="285" actId="1076"/>
          <ac:picMkLst>
            <pc:docMk/>
            <pc:sldMk cId="0" sldId="256"/>
            <ac:picMk id="5" creationId="{E7021BC3-0D2D-DFCA-C839-24DBE4C37D82}"/>
          </ac:picMkLst>
        </pc:picChg>
        <pc:picChg chg="mod">
          <ac:chgData name="Sarah Sisson" userId="S::sarah@codeacsolutions.com::e1462ac6-df29-4ffe-8627-c11a691ec4b4" providerId="AD" clId="Web-{BEFA4EFB-089D-4B9A-FFD2-CAA92138E740}" dt="2024-01-30T13:46:08.291" v="30" actId="1076"/>
          <ac:picMkLst>
            <pc:docMk/>
            <pc:sldMk cId="0" sldId="256"/>
            <ac:picMk id="14" creationId="{8A3F3E7E-5BC0-7685-304C-5820B3443A20}"/>
          </ac:picMkLst>
        </pc:picChg>
        <pc:picChg chg="add mod">
          <ac:chgData name="Sarah Sisson" userId="S::sarah@codeacsolutions.com::e1462ac6-df29-4ffe-8627-c11a691ec4b4" providerId="AD" clId="Web-{BEFA4EFB-089D-4B9A-FFD2-CAA92138E740}" dt="2024-01-30T13:46:04.760" v="26" actId="1076"/>
          <ac:picMkLst>
            <pc:docMk/>
            <pc:sldMk cId="0" sldId="256"/>
            <ac:picMk id="25" creationId="{61F856FD-C392-1F75-2C41-3202AB1CADF4}"/>
          </ac:picMkLst>
        </pc:picChg>
        <pc:picChg chg="del">
          <ac:chgData name="Sarah Sisson" userId="S::sarah@codeacsolutions.com::e1462ac6-df29-4ffe-8627-c11a691ec4b4" providerId="AD" clId="Web-{BEFA4EFB-089D-4B9A-FFD2-CAA92138E740}" dt="2024-01-30T13:45:57.447" v="12"/>
          <ac:picMkLst>
            <pc:docMk/>
            <pc:sldMk cId="0" sldId="256"/>
            <ac:picMk id="26" creationId="{70365CAA-C82F-23B9-B6F3-8BB1A35CC31C}"/>
          </ac:picMkLst>
        </pc:picChg>
        <pc:picChg chg="del">
          <ac:chgData name="Sarah Sisson" userId="S::sarah@codeacsolutions.com::e1462ac6-df29-4ffe-8627-c11a691ec4b4" providerId="AD" clId="Web-{BEFA4EFB-089D-4B9A-FFD2-CAA92138E740}" dt="2024-01-30T13:45:57.447" v="11"/>
          <ac:picMkLst>
            <pc:docMk/>
            <pc:sldMk cId="0" sldId="256"/>
            <ac:picMk id="28" creationId="{AC5A253E-7A99-9C74-0415-83CDF5A870B5}"/>
          </ac:picMkLst>
        </pc:picChg>
        <pc:picChg chg="add mod">
          <ac:chgData name="Sarah Sisson" userId="S::sarah@codeacsolutions.com::e1462ac6-df29-4ffe-8627-c11a691ec4b4" providerId="AD" clId="Web-{BEFA4EFB-089D-4B9A-FFD2-CAA92138E740}" dt="2024-01-30T13:46:04.775" v="27" actId="1076"/>
          <ac:picMkLst>
            <pc:docMk/>
            <pc:sldMk cId="0" sldId="256"/>
            <ac:picMk id="29" creationId="{4304F7BE-1670-8368-1B36-960ABC037F66}"/>
          </ac:picMkLst>
        </pc:picChg>
        <pc:picChg chg="del">
          <ac:chgData name="Sarah Sisson" userId="S::sarah@codeacsolutions.com::e1462ac6-df29-4ffe-8627-c11a691ec4b4" providerId="AD" clId="Web-{BEFA4EFB-089D-4B9A-FFD2-CAA92138E740}" dt="2024-01-30T13:45:57.447" v="10"/>
          <ac:picMkLst>
            <pc:docMk/>
            <pc:sldMk cId="0" sldId="256"/>
            <ac:picMk id="30" creationId="{4AB8BE24-501A-C9F2-D050-96B03D77191D}"/>
          </ac:picMkLst>
        </pc:picChg>
        <pc:picChg chg="add mod">
          <ac:chgData name="Sarah Sisson" userId="S::sarah@codeacsolutions.com::e1462ac6-df29-4ffe-8627-c11a691ec4b4" providerId="AD" clId="Web-{BEFA4EFB-089D-4B9A-FFD2-CAA92138E740}" dt="2024-01-30T13:46:04.791" v="28" actId="1076"/>
          <ac:picMkLst>
            <pc:docMk/>
            <pc:sldMk cId="0" sldId="256"/>
            <ac:picMk id="33" creationId="{0FD520DB-2BAE-2DC7-5546-004E58B53612}"/>
          </ac:picMkLst>
        </pc:picChg>
        <pc:picChg chg="add mod">
          <ac:chgData name="Sarah Sisson" userId="S::sarah@codeacsolutions.com::e1462ac6-df29-4ffe-8627-c11a691ec4b4" providerId="AD" clId="Web-{BEFA4EFB-089D-4B9A-FFD2-CAA92138E740}" dt="2024-01-30T13:46:04.807" v="29" actId="1076"/>
          <ac:picMkLst>
            <pc:docMk/>
            <pc:sldMk cId="0" sldId="256"/>
            <ac:picMk id="37" creationId="{1A6E1E0D-F47E-2BD3-32F8-F42A2FD836FA}"/>
          </ac:picMkLst>
        </pc:picChg>
        <pc:picChg chg="del">
          <ac:chgData name="Sarah Sisson" userId="S::sarah@codeacsolutions.com::e1462ac6-df29-4ffe-8627-c11a691ec4b4" providerId="AD" clId="Web-{BEFA4EFB-089D-4B9A-FFD2-CAA92138E740}" dt="2024-01-30T13:45:57.447" v="5"/>
          <ac:picMkLst>
            <pc:docMk/>
            <pc:sldMk cId="0" sldId="256"/>
            <ac:picMk id="40" creationId="{4362824E-B279-C0C1-B4A6-7AF29C1E0A66}"/>
          </ac:picMkLst>
        </pc:picChg>
        <pc:picChg chg="add mod">
          <ac:chgData name="Sarah Sisson" userId="S::sarah@codeacsolutions.com::e1462ac6-df29-4ffe-8627-c11a691ec4b4" providerId="AD" clId="Web-{BEFA4EFB-089D-4B9A-FFD2-CAA92138E740}" dt="2024-01-30T13:46:45.667" v="36" actId="14100"/>
          <ac:picMkLst>
            <pc:docMk/>
            <pc:sldMk cId="0" sldId="256"/>
            <ac:picMk id="41" creationId="{0FC30022-5A05-2B30-9783-C62222BB8393}"/>
          </ac:picMkLst>
        </pc:picChg>
        <pc:picChg chg="del">
          <ac:chgData name="Sarah Sisson" userId="S::sarah@codeacsolutions.com::e1462ac6-df29-4ffe-8627-c11a691ec4b4" providerId="AD" clId="Web-{BEFA4EFB-089D-4B9A-FFD2-CAA92138E740}" dt="2024-01-30T13:45:57.447" v="4"/>
          <ac:picMkLst>
            <pc:docMk/>
            <pc:sldMk cId="0" sldId="256"/>
            <ac:picMk id="42" creationId="{498513DC-EB68-6DA4-52CC-F029E1E50976}"/>
          </ac:picMkLst>
        </pc:picChg>
        <pc:picChg chg="add">
          <ac:chgData name="Sarah Sisson" userId="S::sarah@codeacsolutions.com::e1462ac6-df29-4ffe-8627-c11a691ec4b4" providerId="AD" clId="Web-{BEFA4EFB-089D-4B9A-FFD2-CAA92138E740}" dt="2024-01-30T13:45:58.744" v="16"/>
          <ac:picMkLst>
            <pc:docMk/>
            <pc:sldMk cId="0" sldId="256"/>
            <ac:picMk id="46" creationId="{890887CF-04D8-42ED-9061-31AD02A6BBBA}"/>
          </ac:picMkLst>
        </pc:picChg>
        <pc:picChg chg="add del mod">
          <ac:chgData name="Sarah Sisson" userId="S::sarah@codeacsolutions.com::e1462ac6-df29-4ffe-8627-c11a691ec4b4" providerId="AD" clId="Web-{BEFA4EFB-089D-4B9A-FFD2-CAA92138E740}" dt="2024-01-30T13:46:26.464" v="33"/>
          <ac:picMkLst>
            <pc:docMk/>
            <pc:sldMk cId="0" sldId="256"/>
            <ac:picMk id="53" creationId="{41181452-DE5E-8805-5167-B28BE5086635}"/>
          </ac:picMkLst>
        </pc:picChg>
      </pc:sldChg>
      <pc:sldChg chg="addSp delSp modSp">
        <pc:chgData name="Sarah Sisson" userId="S::sarah@codeacsolutions.com::e1462ac6-df29-4ffe-8627-c11a691ec4b4" providerId="AD" clId="Web-{BEFA4EFB-089D-4B9A-FFD2-CAA92138E740}" dt="2024-01-30T14:06:17.075" v="283" actId="20577"/>
        <pc:sldMkLst>
          <pc:docMk/>
          <pc:sldMk cId="0" sldId="259"/>
        </pc:sldMkLst>
        <pc:spChg chg="mod">
          <ac:chgData name="Sarah Sisson" userId="S::sarah@codeacsolutions.com::e1462ac6-df29-4ffe-8627-c11a691ec4b4" providerId="AD" clId="Web-{BEFA4EFB-089D-4B9A-FFD2-CAA92138E740}" dt="2024-01-30T13:54:36.149" v="90"/>
          <ac:spMkLst>
            <pc:docMk/>
            <pc:sldMk cId="0" sldId="259"/>
            <ac:spMk id="3" creationId="{00000000-0000-0000-0000-000000000000}"/>
          </ac:spMkLst>
        </pc:spChg>
        <pc:spChg chg="mod">
          <ac:chgData name="Sarah Sisson" userId="S::sarah@codeacsolutions.com::e1462ac6-df29-4ffe-8627-c11a691ec4b4" providerId="AD" clId="Web-{BEFA4EFB-089D-4B9A-FFD2-CAA92138E740}" dt="2024-01-30T14:04:48.963" v="277" actId="20577"/>
          <ac:spMkLst>
            <pc:docMk/>
            <pc:sldMk cId="0" sldId="259"/>
            <ac:spMk id="5" creationId="{20DC4CE0-44D8-D475-6BFA-068B8D999392}"/>
          </ac:spMkLst>
        </pc:spChg>
        <pc:spChg chg="mod">
          <ac:chgData name="Sarah Sisson" userId="S::sarah@codeacsolutions.com::e1462ac6-df29-4ffe-8627-c11a691ec4b4" providerId="AD" clId="Web-{BEFA4EFB-089D-4B9A-FFD2-CAA92138E740}" dt="2024-01-30T14:01:30.520" v="184"/>
          <ac:spMkLst>
            <pc:docMk/>
            <pc:sldMk cId="0" sldId="259"/>
            <ac:spMk id="6" creationId="{0607F090-4586-86FC-7B8A-FF9588D009BF}"/>
          </ac:spMkLst>
        </pc:spChg>
        <pc:spChg chg="mod">
          <ac:chgData name="Sarah Sisson" userId="S::sarah@codeacsolutions.com::e1462ac6-df29-4ffe-8627-c11a691ec4b4" providerId="AD" clId="Web-{BEFA4EFB-089D-4B9A-FFD2-CAA92138E740}" dt="2024-01-30T14:06:17.075" v="283" actId="20577"/>
          <ac:spMkLst>
            <pc:docMk/>
            <pc:sldMk cId="0" sldId="259"/>
            <ac:spMk id="11" creationId="{00000000-0000-0000-0000-000000000000}"/>
          </ac:spMkLst>
        </pc:spChg>
        <pc:spChg chg="mod">
          <ac:chgData name="Sarah Sisson" userId="S::sarah@codeacsolutions.com::e1462ac6-df29-4ffe-8627-c11a691ec4b4" providerId="AD" clId="Web-{BEFA4EFB-089D-4B9A-FFD2-CAA92138E740}" dt="2024-01-30T14:01:30.567" v="185"/>
          <ac:spMkLst>
            <pc:docMk/>
            <pc:sldMk cId="0" sldId="259"/>
            <ac:spMk id="12" creationId="{4906E181-28A9-2FAE-C7FD-C8AD4EB6F153}"/>
          </ac:spMkLst>
        </pc:spChg>
        <pc:spChg chg="mod">
          <ac:chgData name="Sarah Sisson" userId="S::sarah@codeacsolutions.com::e1462ac6-df29-4ffe-8627-c11a691ec4b4" providerId="AD" clId="Web-{BEFA4EFB-089D-4B9A-FFD2-CAA92138E740}" dt="2024-01-30T14:01:41.271" v="205" actId="20577"/>
          <ac:spMkLst>
            <pc:docMk/>
            <pc:sldMk cId="0" sldId="259"/>
            <ac:spMk id="13" creationId="{E62E88F1-CA74-75AF-5CED-1050F6E3043C}"/>
          </ac:spMkLst>
        </pc:spChg>
        <pc:spChg chg="mod">
          <ac:chgData name="Sarah Sisson" userId="S::sarah@codeacsolutions.com::e1462ac6-df29-4ffe-8627-c11a691ec4b4" providerId="AD" clId="Web-{BEFA4EFB-089D-4B9A-FFD2-CAA92138E740}" dt="2024-01-30T14:01:30.645" v="187"/>
          <ac:spMkLst>
            <pc:docMk/>
            <pc:sldMk cId="0" sldId="259"/>
            <ac:spMk id="14" creationId="{6A06E98B-770F-0026-140E-93555803139C}"/>
          </ac:spMkLst>
        </pc:spChg>
        <pc:spChg chg="mod">
          <ac:chgData name="Sarah Sisson" userId="S::sarah@codeacsolutions.com::e1462ac6-df29-4ffe-8627-c11a691ec4b4" providerId="AD" clId="Web-{BEFA4EFB-089D-4B9A-FFD2-CAA92138E740}" dt="2024-01-30T14:01:30.692" v="188"/>
          <ac:spMkLst>
            <pc:docMk/>
            <pc:sldMk cId="0" sldId="259"/>
            <ac:spMk id="15" creationId="{DC0BC62A-5398-DA2B-38F8-33D209D475C0}"/>
          </ac:spMkLst>
        </pc:spChg>
        <pc:spChg chg="mod">
          <ac:chgData name="Sarah Sisson" userId="S::sarah@codeacsolutions.com::e1462ac6-df29-4ffe-8627-c11a691ec4b4" providerId="AD" clId="Web-{BEFA4EFB-089D-4B9A-FFD2-CAA92138E740}" dt="2024-01-30T14:01:30.739" v="189"/>
          <ac:spMkLst>
            <pc:docMk/>
            <pc:sldMk cId="0" sldId="259"/>
            <ac:spMk id="17" creationId="{B41C5C84-5375-BE76-3105-D4541AE62C24}"/>
          </ac:spMkLst>
        </pc:spChg>
        <pc:spChg chg="mod">
          <ac:chgData name="Sarah Sisson" userId="S::sarah@codeacsolutions.com::e1462ac6-df29-4ffe-8627-c11a691ec4b4" providerId="AD" clId="Web-{BEFA4EFB-089D-4B9A-FFD2-CAA92138E740}" dt="2024-01-30T14:01:30.786" v="190"/>
          <ac:spMkLst>
            <pc:docMk/>
            <pc:sldMk cId="0" sldId="259"/>
            <ac:spMk id="18" creationId="{927BD453-CD90-5362-6B86-9F0F3A2E3331}"/>
          </ac:spMkLst>
        </pc:spChg>
        <pc:spChg chg="mod">
          <ac:chgData name="Sarah Sisson" userId="S::sarah@codeacsolutions.com::e1462ac6-df29-4ffe-8627-c11a691ec4b4" providerId="AD" clId="Web-{BEFA4EFB-089D-4B9A-FFD2-CAA92138E740}" dt="2024-01-30T14:01:30.833" v="191"/>
          <ac:spMkLst>
            <pc:docMk/>
            <pc:sldMk cId="0" sldId="259"/>
            <ac:spMk id="19" creationId="{BEFAF4D1-BD70-8EDF-82BB-64F2363D741A}"/>
          </ac:spMkLst>
        </pc:spChg>
        <pc:spChg chg="mod">
          <ac:chgData name="Sarah Sisson" userId="S::sarah@codeacsolutions.com::e1462ac6-df29-4ffe-8627-c11a691ec4b4" providerId="AD" clId="Web-{BEFA4EFB-089D-4B9A-FFD2-CAA92138E740}" dt="2024-01-30T14:01:30.864" v="192"/>
          <ac:spMkLst>
            <pc:docMk/>
            <pc:sldMk cId="0" sldId="259"/>
            <ac:spMk id="20" creationId="{17D3C647-EAB2-6F3B-9526-CB9571A7C2AF}"/>
          </ac:spMkLst>
        </pc:spChg>
        <pc:spChg chg="mod">
          <ac:chgData name="Sarah Sisson" userId="S::sarah@codeacsolutions.com::e1462ac6-df29-4ffe-8627-c11a691ec4b4" providerId="AD" clId="Web-{BEFA4EFB-089D-4B9A-FFD2-CAA92138E740}" dt="2024-01-30T14:04:26.619" v="263" actId="20577"/>
          <ac:spMkLst>
            <pc:docMk/>
            <pc:sldMk cId="0" sldId="259"/>
            <ac:spMk id="21" creationId="{4F9DF546-A93E-1800-5589-E2C83E2FED05}"/>
          </ac:spMkLst>
        </pc:spChg>
        <pc:spChg chg="mod">
          <ac:chgData name="Sarah Sisson" userId="S::sarah@codeacsolutions.com::e1462ac6-df29-4ffe-8627-c11a691ec4b4" providerId="AD" clId="Web-{BEFA4EFB-089D-4B9A-FFD2-CAA92138E740}" dt="2024-01-30T14:01:30.958" v="194"/>
          <ac:spMkLst>
            <pc:docMk/>
            <pc:sldMk cId="0" sldId="259"/>
            <ac:spMk id="22" creationId="{41F1FDE6-83E9-0FED-8894-6697E4E22D9B}"/>
          </ac:spMkLst>
        </pc:spChg>
        <pc:spChg chg="mod">
          <ac:chgData name="Sarah Sisson" userId="S::sarah@codeacsolutions.com::e1462ac6-df29-4ffe-8627-c11a691ec4b4" providerId="AD" clId="Web-{BEFA4EFB-089D-4B9A-FFD2-CAA92138E740}" dt="2024-01-30T14:01:31.005" v="195"/>
          <ac:spMkLst>
            <pc:docMk/>
            <pc:sldMk cId="0" sldId="259"/>
            <ac:spMk id="23" creationId="{8519BB8C-1C9C-7C77-B2F8-D0E7D13385F2}"/>
          </ac:spMkLst>
        </pc:spChg>
        <pc:spChg chg="mod">
          <ac:chgData name="Sarah Sisson" userId="S::sarah@codeacsolutions.com::e1462ac6-df29-4ffe-8627-c11a691ec4b4" providerId="AD" clId="Web-{BEFA4EFB-089D-4B9A-FFD2-CAA92138E740}" dt="2024-01-30T14:01:31.052" v="196"/>
          <ac:spMkLst>
            <pc:docMk/>
            <pc:sldMk cId="0" sldId="259"/>
            <ac:spMk id="24" creationId="{EB5E0E88-7992-9409-5D53-568F3F470DDC}"/>
          </ac:spMkLst>
        </pc:spChg>
        <pc:spChg chg="mod">
          <ac:chgData name="Sarah Sisson" userId="S::sarah@codeacsolutions.com::e1462ac6-df29-4ffe-8627-c11a691ec4b4" providerId="AD" clId="Web-{BEFA4EFB-089D-4B9A-FFD2-CAA92138E740}" dt="2024-01-30T14:01:31.098" v="197"/>
          <ac:spMkLst>
            <pc:docMk/>
            <pc:sldMk cId="0" sldId="259"/>
            <ac:spMk id="25" creationId="{CC8962D6-9845-F466-0981-4FAE8C5615E6}"/>
          </ac:spMkLst>
        </pc:spChg>
        <pc:spChg chg="mod">
          <ac:chgData name="Sarah Sisson" userId="S::sarah@codeacsolutions.com::e1462ac6-df29-4ffe-8627-c11a691ec4b4" providerId="AD" clId="Web-{BEFA4EFB-089D-4B9A-FFD2-CAA92138E740}" dt="2024-01-30T14:01:31.145" v="198"/>
          <ac:spMkLst>
            <pc:docMk/>
            <pc:sldMk cId="0" sldId="259"/>
            <ac:spMk id="26" creationId="{BFB0CDF3-9E85-DBAA-DADD-93EB944E561B}"/>
          </ac:spMkLst>
        </pc:spChg>
        <pc:spChg chg="mod">
          <ac:chgData name="Sarah Sisson" userId="S::sarah@codeacsolutions.com::e1462ac6-df29-4ffe-8627-c11a691ec4b4" providerId="AD" clId="Web-{BEFA4EFB-089D-4B9A-FFD2-CAA92138E740}" dt="2024-01-30T14:01:31.192" v="199"/>
          <ac:spMkLst>
            <pc:docMk/>
            <pc:sldMk cId="0" sldId="259"/>
            <ac:spMk id="27" creationId="{5C37B723-C37F-A1C0-3F61-7A7132DF75B3}"/>
          </ac:spMkLst>
        </pc:spChg>
        <pc:spChg chg="mod">
          <ac:chgData name="Sarah Sisson" userId="S::sarah@codeacsolutions.com::e1462ac6-df29-4ffe-8627-c11a691ec4b4" providerId="AD" clId="Web-{BEFA4EFB-089D-4B9A-FFD2-CAA92138E740}" dt="2024-01-30T14:01:31.223" v="200"/>
          <ac:spMkLst>
            <pc:docMk/>
            <pc:sldMk cId="0" sldId="259"/>
            <ac:spMk id="28" creationId="{41919017-DEEC-1E11-43DC-D1AD9A33C12C}"/>
          </ac:spMkLst>
        </pc:spChg>
        <pc:spChg chg="mod">
          <ac:chgData name="Sarah Sisson" userId="S::sarah@codeacsolutions.com::e1462ac6-df29-4ffe-8627-c11a691ec4b4" providerId="AD" clId="Web-{BEFA4EFB-089D-4B9A-FFD2-CAA92138E740}" dt="2024-01-30T14:01:31.395" v="204"/>
          <ac:spMkLst>
            <pc:docMk/>
            <pc:sldMk cId="0" sldId="259"/>
            <ac:spMk id="29" creationId="{021F9AD0-6DE8-E7C6-32CD-4ED52CD8B650}"/>
          </ac:spMkLst>
        </pc:spChg>
        <pc:spChg chg="mod">
          <ac:chgData name="Sarah Sisson" userId="S::sarah@codeacsolutions.com::e1462ac6-df29-4ffe-8627-c11a691ec4b4" providerId="AD" clId="Web-{BEFA4EFB-089D-4B9A-FFD2-CAA92138E740}" dt="2024-01-30T14:01:31.270" v="201"/>
          <ac:spMkLst>
            <pc:docMk/>
            <pc:sldMk cId="0" sldId="259"/>
            <ac:spMk id="30" creationId="{2D856250-CDD7-8612-FCBC-14CC2EAB9011}"/>
          </ac:spMkLst>
        </pc:spChg>
        <pc:spChg chg="mod">
          <ac:chgData name="Sarah Sisson" userId="S::sarah@codeacsolutions.com::e1462ac6-df29-4ffe-8627-c11a691ec4b4" providerId="AD" clId="Web-{BEFA4EFB-089D-4B9A-FFD2-CAA92138E740}" dt="2024-01-30T14:01:31.302" v="202"/>
          <ac:spMkLst>
            <pc:docMk/>
            <pc:sldMk cId="0" sldId="259"/>
            <ac:spMk id="31" creationId="{B5D53D60-A86C-E785-C2AB-AD2B8D9AABBB}"/>
          </ac:spMkLst>
        </pc:spChg>
        <pc:spChg chg="add">
          <ac:chgData name="Sarah Sisson" userId="S::sarah@codeacsolutions.com::e1462ac6-df29-4ffe-8627-c11a691ec4b4" providerId="AD" clId="Web-{BEFA4EFB-089D-4B9A-FFD2-CAA92138E740}" dt="2024-01-30T13:49:01.327" v="37"/>
          <ac:spMkLst>
            <pc:docMk/>
            <pc:sldMk cId="0" sldId="259"/>
            <ac:spMk id="34" creationId="{26C3D429-7382-A559-81C2-8C51A2C956FF}"/>
          </ac:spMkLst>
        </pc:spChg>
        <pc:spChg chg="mod">
          <ac:chgData name="Sarah Sisson" userId="S::sarah@codeacsolutions.com::e1462ac6-df29-4ffe-8627-c11a691ec4b4" providerId="AD" clId="Web-{BEFA4EFB-089D-4B9A-FFD2-CAA92138E740}" dt="2024-01-30T14:01:08.676" v="183" actId="20577"/>
          <ac:spMkLst>
            <pc:docMk/>
            <pc:sldMk cId="0" sldId="259"/>
            <ac:spMk id="35" creationId="{00000000-0000-0000-0000-000000000000}"/>
          </ac:spMkLst>
        </pc:spChg>
        <pc:spChg chg="add mod">
          <ac:chgData name="Sarah Sisson" userId="S::sarah@codeacsolutions.com::e1462ac6-df29-4ffe-8627-c11a691ec4b4" providerId="AD" clId="Web-{BEFA4EFB-089D-4B9A-FFD2-CAA92138E740}" dt="2024-01-30T13:52:17.442" v="77" actId="20577"/>
          <ac:spMkLst>
            <pc:docMk/>
            <pc:sldMk cId="0" sldId="259"/>
            <ac:spMk id="38" creationId="{09C0F4DD-AA5A-8CE2-8831-72538C3CD481}"/>
          </ac:spMkLst>
        </pc:spChg>
        <pc:spChg chg="add mod">
          <ac:chgData name="Sarah Sisson" userId="S::sarah@codeacsolutions.com::e1462ac6-df29-4ffe-8627-c11a691ec4b4" providerId="AD" clId="Web-{BEFA4EFB-089D-4B9A-FFD2-CAA92138E740}" dt="2024-01-30T13:54:17.227" v="89" actId="1076"/>
          <ac:spMkLst>
            <pc:docMk/>
            <pc:sldMk cId="0" sldId="259"/>
            <ac:spMk id="41" creationId="{C4E9C9B8-E00B-C989-0B83-ED577AE3DE32}"/>
          </ac:spMkLst>
        </pc:spChg>
        <pc:spChg chg="del mod">
          <ac:chgData name="Sarah Sisson" userId="S::sarah@codeacsolutions.com::e1462ac6-df29-4ffe-8627-c11a691ec4b4" providerId="AD" clId="Web-{BEFA4EFB-089D-4B9A-FFD2-CAA92138E740}" dt="2024-01-30T13:49:35.125" v="49"/>
          <ac:spMkLst>
            <pc:docMk/>
            <pc:sldMk cId="0" sldId="259"/>
            <ac:spMk id="42" creationId="{72582127-B3EB-2E6A-E50C-DA531B8CB509}"/>
          </ac:spMkLst>
        </pc:spChg>
        <pc:spChg chg="add mod">
          <ac:chgData name="Sarah Sisson" userId="S::sarah@codeacsolutions.com::e1462ac6-df29-4ffe-8627-c11a691ec4b4" providerId="AD" clId="Web-{BEFA4EFB-089D-4B9A-FFD2-CAA92138E740}" dt="2024-01-30T13:53:10.834" v="85" actId="1076"/>
          <ac:spMkLst>
            <pc:docMk/>
            <pc:sldMk cId="0" sldId="259"/>
            <ac:spMk id="43" creationId="{9C440809-C423-9523-8AF2-1873FDF25E66}"/>
          </ac:spMkLst>
        </pc:spChg>
        <pc:spChg chg="add mod">
          <ac:chgData name="Sarah Sisson" userId="S::sarah@codeacsolutions.com::e1462ac6-df29-4ffe-8627-c11a691ec4b4" providerId="AD" clId="Web-{BEFA4EFB-089D-4B9A-FFD2-CAA92138E740}" dt="2024-01-30T13:54:17.008" v="88" actId="1076"/>
          <ac:spMkLst>
            <pc:docMk/>
            <pc:sldMk cId="0" sldId="259"/>
            <ac:spMk id="44" creationId="{0F35F249-011A-0218-C719-C148FF392DBF}"/>
          </ac:spMkLst>
        </pc:spChg>
        <pc:spChg chg="mod">
          <ac:chgData name="Sarah Sisson" userId="S::sarah@codeacsolutions.com::e1462ac6-df29-4ffe-8627-c11a691ec4b4" providerId="AD" clId="Web-{BEFA4EFB-089D-4B9A-FFD2-CAA92138E740}" dt="2024-01-30T13:52:42.537" v="82" actId="1076"/>
          <ac:spMkLst>
            <pc:docMk/>
            <pc:sldMk cId="0" sldId="259"/>
            <ac:spMk id="45" creationId="{4D3A0369-C751-B722-EDF9-C5DC5C45EEF3}"/>
          </ac:spMkLst>
        </pc:spChg>
        <pc:spChg chg="add">
          <ac:chgData name="Sarah Sisson" userId="S::sarah@codeacsolutions.com::e1462ac6-df29-4ffe-8627-c11a691ec4b4" providerId="AD" clId="Web-{BEFA4EFB-089D-4B9A-FFD2-CAA92138E740}" dt="2024-01-30T13:49:37.203" v="50"/>
          <ac:spMkLst>
            <pc:docMk/>
            <pc:sldMk cId="0" sldId="259"/>
            <ac:spMk id="47" creationId="{DB691C72-E09A-7E33-D8C1-340DB9F772D3}"/>
          </ac:spMkLst>
        </pc:spChg>
        <pc:spChg chg="del">
          <ac:chgData name="Sarah Sisson" userId="S::sarah@codeacsolutions.com::e1462ac6-df29-4ffe-8627-c11a691ec4b4" providerId="AD" clId="Web-{BEFA4EFB-089D-4B9A-FFD2-CAA92138E740}" dt="2024-01-30T13:49:15.890" v="40"/>
          <ac:spMkLst>
            <pc:docMk/>
            <pc:sldMk cId="0" sldId="259"/>
            <ac:spMk id="50" creationId="{A4B5704C-52CA-1AD0-8ED1-7C409ECAB82D}"/>
          </ac:spMkLst>
        </pc:spChg>
        <pc:spChg chg="add">
          <ac:chgData name="Sarah Sisson" userId="S::sarah@codeacsolutions.com::e1462ac6-df29-4ffe-8627-c11a691ec4b4" providerId="AD" clId="Web-{BEFA4EFB-089D-4B9A-FFD2-CAA92138E740}" dt="2024-01-30T13:49:37.203" v="50"/>
          <ac:spMkLst>
            <pc:docMk/>
            <pc:sldMk cId="0" sldId="259"/>
            <ac:spMk id="51" creationId="{39F570F1-DBDD-ED67-42F9-4EFA0A4A26B9}"/>
          </ac:spMkLst>
        </pc:spChg>
        <pc:spChg chg="del">
          <ac:chgData name="Sarah Sisson" userId="S::sarah@codeacsolutions.com::e1462ac6-df29-4ffe-8627-c11a691ec4b4" providerId="AD" clId="Web-{BEFA4EFB-089D-4B9A-FFD2-CAA92138E740}" dt="2024-01-30T13:49:23.187" v="47"/>
          <ac:spMkLst>
            <pc:docMk/>
            <pc:sldMk cId="0" sldId="259"/>
            <ac:spMk id="52" creationId="{9948239C-05A7-AC30-0496-321FBC1E9E8D}"/>
          </ac:spMkLst>
        </pc:spChg>
        <pc:spChg chg="del">
          <ac:chgData name="Sarah Sisson" userId="S::sarah@codeacsolutions.com::e1462ac6-df29-4ffe-8627-c11a691ec4b4" providerId="AD" clId="Web-{BEFA4EFB-089D-4B9A-FFD2-CAA92138E740}" dt="2024-01-30T13:49:19.687" v="43"/>
          <ac:spMkLst>
            <pc:docMk/>
            <pc:sldMk cId="0" sldId="259"/>
            <ac:spMk id="54" creationId="{0BA54B76-8362-AA40-BB04-CB589F70291C}"/>
          </ac:spMkLst>
        </pc:spChg>
        <pc:spChg chg="add">
          <ac:chgData name="Sarah Sisson" userId="S::sarah@codeacsolutions.com::e1462ac6-df29-4ffe-8627-c11a691ec4b4" providerId="AD" clId="Web-{BEFA4EFB-089D-4B9A-FFD2-CAA92138E740}" dt="2024-01-30T13:49:37.203" v="50"/>
          <ac:spMkLst>
            <pc:docMk/>
            <pc:sldMk cId="0" sldId="259"/>
            <ac:spMk id="55" creationId="{57E48EFE-E1CC-C8AB-0CE0-DE0B4D7534A4}"/>
          </ac:spMkLst>
        </pc:spChg>
        <pc:spChg chg="del">
          <ac:chgData name="Sarah Sisson" userId="S::sarah@codeacsolutions.com::e1462ac6-df29-4ffe-8627-c11a691ec4b4" providerId="AD" clId="Web-{BEFA4EFB-089D-4B9A-FFD2-CAA92138E740}" dt="2024-01-30T13:49:17.296" v="41"/>
          <ac:spMkLst>
            <pc:docMk/>
            <pc:sldMk cId="0" sldId="259"/>
            <ac:spMk id="56" creationId="{A9790943-0B61-5F62-743F-B3637EBBA575}"/>
          </ac:spMkLst>
        </pc:spChg>
        <pc:spChg chg="del">
          <ac:chgData name="Sarah Sisson" userId="S::sarah@codeacsolutions.com::e1462ac6-df29-4ffe-8627-c11a691ec4b4" providerId="AD" clId="Web-{BEFA4EFB-089D-4B9A-FFD2-CAA92138E740}" dt="2024-01-30T13:49:18.140" v="42"/>
          <ac:spMkLst>
            <pc:docMk/>
            <pc:sldMk cId="0" sldId="259"/>
            <ac:spMk id="58" creationId="{E28C27BD-C780-0A12-A3F0-1AE1D784B044}"/>
          </ac:spMkLst>
        </pc:spChg>
        <pc:spChg chg="del mod">
          <ac:chgData name="Sarah Sisson" userId="S::sarah@codeacsolutions.com::e1462ac6-df29-4ffe-8627-c11a691ec4b4" providerId="AD" clId="Web-{BEFA4EFB-089D-4B9A-FFD2-CAA92138E740}" dt="2024-01-30T13:49:21.703" v="46"/>
          <ac:spMkLst>
            <pc:docMk/>
            <pc:sldMk cId="0" sldId="259"/>
            <ac:spMk id="60" creationId="{EBEDC99B-A779-4350-E288-D43D54518B70}"/>
          </ac:spMkLst>
        </pc:spChg>
        <pc:grpChg chg="add mod">
          <ac:chgData name="Sarah Sisson" userId="S::sarah@codeacsolutions.com::e1462ac6-df29-4ffe-8627-c11a691ec4b4" providerId="AD" clId="Web-{BEFA4EFB-089D-4B9A-FFD2-CAA92138E740}" dt="2024-01-30T14:05:55.418" v="278" actId="1076"/>
          <ac:grpSpMkLst>
            <pc:docMk/>
            <pc:sldMk cId="0" sldId="259"/>
            <ac:grpSpMk id="7" creationId="{B1095EB4-237E-8F5A-190A-56957261E779}"/>
          </ac:grpSpMkLst>
        </pc:grpChg>
        <pc:picChg chg="add">
          <ac:chgData name="Sarah Sisson" userId="S::sarah@codeacsolutions.com::e1462ac6-df29-4ffe-8627-c11a691ec4b4" providerId="AD" clId="Web-{BEFA4EFB-089D-4B9A-FFD2-CAA92138E740}" dt="2024-01-30T13:49:01.327" v="37"/>
          <ac:picMkLst>
            <pc:docMk/>
            <pc:sldMk cId="0" sldId="259"/>
            <ac:picMk id="16" creationId="{51CE0B9C-5072-3906-0450-ED1EE2FE3008}"/>
          </ac:picMkLst>
        </pc:picChg>
        <pc:picChg chg="add">
          <ac:chgData name="Sarah Sisson" userId="S::sarah@codeacsolutions.com::e1462ac6-df29-4ffe-8627-c11a691ec4b4" providerId="AD" clId="Web-{BEFA4EFB-089D-4B9A-FFD2-CAA92138E740}" dt="2024-01-30T13:49:01.327" v="37"/>
          <ac:picMkLst>
            <pc:docMk/>
            <pc:sldMk cId="0" sldId="259"/>
            <ac:picMk id="32" creationId="{03C57FF2-F91B-235F-D9D1-173CEA1B33CE}"/>
          </ac:picMkLst>
        </pc:picChg>
        <pc:picChg chg="add">
          <ac:chgData name="Sarah Sisson" userId="S::sarah@codeacsolutions.com::e1462ac6-df29-4ffe-8627-c11a691ec4b4" providerId="AD" clId="Web-{BEFA4EFB-089D-4B9A-FFD2-CAA92138E740}" dt="2024-01-30T13:49:37.203" v="50"/>
          <ac:picMkLst>
            <pc:docMk/>
            <pc:sldMk cId="0" sldId="259"/>
            <ac:picMk id="36" creationId="{0BC908A5-7B2C-E47E-3FC7-08E4F08A6E12}"/>
          </ac:picMkLst>
        </pc:picChg>
        <pc:picChg chg="del">
          <ac:chgData name="Sarah Sisson" userId="S::sarah@codeacsolutions.com::e1462ac6-df29-4ffe-8627-c11a691ec4b4" providerId="AD" clId="Web-{BEFA4EFB-089D-4B9A-FFD2-CAA92138E740}" dt="2024-01-30T13:49:14.875" v="39"/>
          <ac:picMkLst>
            <pc:docMk/>
            <pc:sldMk cId="0" sldId="259"/>
            <ac:picMk id="46" creationId="{388CA6AE-F18D-EB5F-9794-69495598040A}"/>
          </ac:picMkLst>
        </pc:picChg>
        <pc:picChg chg="del">
          <ac:chgData name="Sarah Sisson" userId="S::sarah@codeacsolutions.com::e1462ac6-df29-4ffe-8627-c11a691ec4b4" providerId="AD" clId="Web-{BEFA4EFB-089D-4B9A-FFD2-CAA92138E740}" dt="2024-01-30T13:49:14.187" v="38"/>
          <ac:picMkLst>
            <pc:docMk/>
            <pc:sldMk cId="0" sldId="259"/>
            <ac:picMk id="48" creationId="{67B50AF8-F10A-3CB5-8956-20EBCF708C5D}"/>
          </ac:picMkLst>
        </pc:picChg>
        <pc:picChg chg="add">
          <ac:chgData name="Sarah Sisson" userId="S::sarah@codeacsolutions.com::e1462ac6-df29-4ffe-8627-c11a691ec4b4" providerId="AD" clId="Web-{BEFA4EFB-089D-4B9A-FFD2-CAA92138E740}" dt="2024-01-30T13:49:37.203" v="50"/>
          <ac:picMkLst>
            <pc:docMk/>
            <pc:sldMk cId="0" sldId="259"/>
            <ac:picMk id="49" creationId="{A0DEE03F-DF55-C8B4-6274-82C55BFADE2F}"/>
          </ac:picMkLst>
        </pc:picChg>
        <pc:picChg chg="add">
          <ac:chgData name="Sarah Sisson" userId="S::sarah@codeacsolutions.com::e1462ac6-df29-4ffe-8627-c11a691ec4b4" providerId="AD" clId="Web-{BEFA4EFB-089D-4B9A-FFD2-CAA92138E740}" dt="2024-01-30T13:49:37.203" v="50"/>
          <ac:picMkLst>
            <pc:docMk/>
            <pc:sldMk cId="0" sldId="259"/>
            <ac:picMk id="53" creationId="{517C5FE7-534F-3904-CA34-B00550A06DC5}"/>
          </ac:picMkLst>
        </pc:picChg>
        <pc:picChg chg="del">
          <ac:chgData name="Sarah Sisson" userId="S::sarah@codeacsolutions.com::e1462ac6-df29-4ffe-8627-c11a691ec4b4" providerId="AD" clId="Web-{BEFA4EFB-089D-4B9A-FFD2-CAA92138E740}" dt="2024-01-30T13:49:20.390" v="44"/>
          <ac:picMkLst>
            <pc:docMk/>
            <pc:sldMk cId="0" sldId="259"/>
            <ac:picMk id="62" creationId="{1AA27E0D-B3E7-8F49-0C8B-5AE7B22382EB}"/>
          </ac:picMkLst>
        </pc:picChg>
      </pc:sldChg>
    </pc:docChg>
  </pc:docChgLst>
  <pc:docChgLst>
    <pc:chgData name="Lucas Bendo-Watson" userId="S::lucas@codeacsolutions.com::627dbe2d-2ab2-4fc4-805c-f878b9b0593e" providerId="AD" clId="Web-{4CA1CEFE-DA8B-A348-91EF-C3DC6A86CF75}"/>
    <pc:docChg chg="addSld modSld sldOrd">
      <pc:chgData name="Lucas Bendo-Watson" userId="S::lucas@codeacsolutions.com::627dbe2d-2ab2-4fc4-805c-f878b9b0593e" providerId="AD" clId="Web-{4CA1CEFE-DA8B-A348-91EF-C3DC6A86CF75}" dt="2023-09-19T11:01:05.761" v="87" actId="20577"/>
      <pc:docMkLst>
        <pc:docMk/>
      </pc:docMkLst>
      <pc:sldChg chg="addSp delSp modSp ord">
        <pc:chgData name="Lucas Bendo-Watson" userId="S::lucas@codeacsolutions.com::627dbe2d-2ab2-4fc4-805c-f878b9b0593e" providerId="AD" clId="Web-{4CA1CEFE-DA8B-A348-91EF-C3DC6A86CF75}" dt="2023-09-19T11:01:05.761" v="87" actId="20577"/>
        <pc:sldMkLst>
          <pc:docMk/>
          <pc:sldMk cId="0" sldId="259"/>
        </pc:sldMkLst>
        <pc:spChg chg="mod">
          <ac:chgData name="Lucas Bendo-Watson" userId="S::lucas@codeacsolutions.com::627dbe2d-2ab2-4fc4-805c-f878b9b0593e" providerId="AD" clId="Web-{4CA1CEFE-DA8B-A348-91EF-C3DC6A86CF75}" dt="2023-09-19T10:57:35.971" v="5" actId="1076"/>
          <ac:spMkLst>
            <pc:docMk/>
            <pc:sldMk cId="0" sldId="259"/>
            <ac:spMk id="3" creationId="{00000000-0000-0000-0000-000000000000}"/>
          </ac:spMkLst>
        </pc:spChg>
        <pc:spChg chg="mod">
          <ac:chgData name="Lucas Bendo-Watson" userId="S::lucas@codeacsolutions.com::627dbe2d-2ab2-4fc4-805c-f878b9b0593e" providerId="AD" clId="Web-{4CA1CEFE-DA8B-A348-91EF-C3DC6A86CF75}" dt="2023-09-19T10:57:36.002" v="6" actId="1076"/>
          <ac:spMkLst>
            <pc:docMk/>
            <pc:sldMk cId="0" sldId="259"/>
            <ac:spMk id="4" creationId="{00000000-0000-0000-0000-000000000000}"/>
          </ac:spMkLst>
        </pc:spChg>
        <pc:spChg chg="add mod">
          <ac:chgData name="Lucas Bendo-Watson" userId="S::lucas@codeacsolutions.com::627dbe2d-2ab2-4fc4-805c-f878b9b0593e" providerId="AD" clId="Web-{4CA1CEFE-DA8B-A348-91EF-C3DC6A86CF75}" dt="2023-09-19T11:00:23.587" v="78" actId="1076"/>
          <ac:spMkLst>
            <pc:docMk/>
            <pc:sldMk cId="0" sldId="259"/>
            <ac:spMk id="5" creationId="{BCFFB068-3AC3-ADFD-8D31-2A3CD3AE4435}"/>
          </ac:spMkLst>
        </pc:spChg>
        <pc:spChg chg="mod">
          <ac:chgData name="Lucas Bendo-Watson" userId="S::lucas@codeacsolutions.com::627dbe2d-2ab2-4fc4-805c-f878b9b0593e" providerId="AD" clId="Web-{4CA1CEFE-DA8B-A348-91EF-C3DC6A86CF75}" dt="2023-09-19T10:57:36.737" v="30" actId="1076"/>
          <ac:spMkLst>
            <pc:docMk/>
            <pc:sldMk cId="0" sldId="259"/>
            <ac:spMk id="6" creationId="{DCF844F6-DAC3-7683-C95B-E1ED883EE313}"/>
          </ac:spMkLst>
        </pc:spChg>
        <pc:spChg chg="mod">
          <ac:chgData name="Lucas Bendo-Watson" userId="S::lucas@codeacsolutions.com::627dbe2d-2ab2-4fc4-805c-f878b9b0593e" providerId="AD" clId="Web-{4CA1CEFE-DA8B-A348-91EF-C3DC6A86CF75}" dt="2023-09-19T10:57:59.253" v="37" actId="1076"/>
          <ac:spMkLst>
            <pc:docMk/>
            <pc:sldMk cId="0" sldId="259"/>
            <ac:spMk id="7" creationId="{C1D4014E-D613-0372-F9A6-7D23F0C0E8DF}"/>
          </ac:spMkLst>
        </pc:spChg>
        <pc:spChg chg="add mod">
          <ac:chgData name="Lucas Bendo-Watson" userId="S::lucas@codeacsolutions.com::627dbe2d-2ab2-4fc4-805c-f878b9b0593e" providerId="AD" clId="Web-{4CA1CEFE-DA8B-A348-91EF-C3DC6A86CF75}" dt="2023-09-19T11:01:05.761" v="87" actId="20577"/>
          <ac:spMkLst>
            <pc:docMk/>
            <pc:sldMk cId="0" sldId="259"/>
            <ac:spMk id="8" creationId="{72129160-0BC0-2FD9-D5C4-BD773C876316}"/>
          </ac:spMkLst>
        </pc:spChg>
        <pc:spChg chg="mod">
          <ac:chgData name="Lucas Bendo-Watson" userId="S::lucas@codeacsolutions.com::627dbe2d-2ab2-4fc4-805c-f878b9b0593e" providerId="AD" clId="Web-{4CA1CEFE-DA8B-A348-91EF-C3DC6A86CF75}" dt="2023-09-19T10:57:36.034" v="7" actId="1076"/>
          <ac:spMkLst>
            <pc:docMk/>
            <pc:sldMk cId="0" sldId="259"/>
            <ac:spMk id="10" creationId="{00000000-0000-0000-0000-000000000000}"/>
          </ac:spMkLst>
        </pc:spChg>
        <pc:spChg chg="mod">
          <ac:chgData name="Lucas Bendo-Watson" userId="S::lucas@codeacsolutions.com::627dbe2d-2ab2-4fc4-805c-f878b9b0593e" providerId="AD" clId="Web-{4CA1CEFE-DA8B-A348-91EF-C3DC6A86CF75}" dt="2023-09-19T10:57:36.065" v="8" actId="1076"/>
          <ac:spMkLst>
            <pc:docMk/>
            <pc:sldMk cId="0" sldId="259"/>
            <ac:spMk id="11" creationId="{00000000-0000-0000-0000-000000000000}"/>
          </ac:spMkLst>
        </pc:spChg>
        <pc:spChg chg="mod">
          <ac:chgData name="Lucas Bendo-Watson" userId="S::lucas@codeacsolutions.com::627dbe2d-2ab2-4fc4-805c-f878b9b0593e" providerId="AD" clId="Web-{4CA1CEFE-DA8B-A348-91EF-C3DC6A86CF75}" dt="2023-09-19T10:57:36.096" v="9" actId="1076"/>
          <ac:spMkLst>
            <pc:docMk/>
            <pc:sldMk cId="0" sldId="259"/>
            <ac:spMk id="12" creationId="{00000000-0000-0000-0000-000000000000}"/>
          </ac:spMkLst>
        </pc:spChg>
        <pc:spChg chg="mod">
          <ac:chgData name="Lucas Bendo-Watson" userId="S::lucas@codeacsolutions.com::627dbe2d-2ab2-4fc4-805c-f878b9b0593e" providerId="AD" clId="Web-{4CA1CEFE-DA8B-A348-91EF-C3DC6A86CF75}" dt="2023-09-19T10:57:36.127" v="10" actId="1076"/>
          <ac:spMkLst>
            <pc:docMk/>
            <pc:sldMk cId="0" sldId="259"/>
            <ac:spMk id="13" creationId="{00000000-0000-0000-0000-000000000000}"/>
          </ac:spMkLst>
        </pc:spChg>
        <pc:spChg chg="mod">
          <ac:chgData name="Lucas Bendo-Watson" userId="S::lucas@codeacsolutions.com::627dbe2d-2ab2-4fc4-805c-f878b9b0593e" providerId="AD" clId="Web-{4CA1CEFE-DA8B-A348-91EF-C3DC6A86CF75}" dt="2023-09-19T10:57:36.159" v="11" actId="1076"/>
          <ac:spMkLst>
            <pc:docMk/>
            <pc:sldMk cId="0" sldId="259"/>
            <ac:spMk id="14" creationId="{00000000-0000-0000-0000-000000000000}"/>
          </ac:spMkLst>
        </pc:spChg>
        <pc:spChg chg="mod">
          <ac:chgData name="Lucas Bendo-Watson" userId="S::lucas@codeacsolutions.com::627dbe2d-2ab2-4fc4-805c-f878b9b0593e" providerId="AD" clId="Web-{4CA1CEFE-DA8B-A348-91EF-C3DC6A86CF75}" dt="2023-09-19T10:57:36.190" v="12" actId="1076"/>
          <ac:spMkLst>
            <pc:docMk/>
            <pc:sldMk cId="0" sldId="259"/>
            <ac:spMk id="15" creationId="{00000000-0000-0000-0000-000000000000}"/>
          </ac:spMkLst>
        </pc:spChg>
        <pc:spChg chg="mod">
          <ac:chgData name="Lucas Bendo-Watson" userId="S::lucas@codeacsolutions.com::627dbe2d-2ab2-4fc4-805c-f878b9b0593e" providerId="AD" clId="Web-{4CA1CEFE-DA8B-A348-91EF-C3DC6A86CF75}" dt="2023-09-19T10:57:36.221" v="13" actId="1076"/>
          <ac:spMkLst>
            <pc:docMk/>
            <pc:sldMk cId="0" sldId="259"/>
            <ac:spMk id="16" creationId="{00000000-0000-0000-0000-000000000000}"/>
          </ac:spMkLst>
        </pc:spChg>
        <pc:spChg chg="mod">
          <ac:chgData name="Lucas Bendo-Watson" userId="S::lucas@codeacsolutions.com::627dbe2d-2ab2-4fc4-805c-f878b9b0593e" providerId="AD" clId="Web-{4CA1CEFE-DA8B-A348-91EF-C3DC6A86CF75}" dt="2023-09-19T10:57:36.237" v="14" actId="1076"/>
          <ac:spMkLst>
            <pc:docMk/>
            <pc:sldMk cId="0" sldId="259"/>
            <ac:spMk id="17" creationId="{00000000-0000-0000-0000-000000000000}"/>
          </ac:spMkLst>
        </pc:spChg>
        <pc:spChg chg="mod">
          <ac:chgData name="Lucas Bendo-Watson" userId="S::lucas@codeacsolutions.com::627dbe2d-2ab2-4fc4-805c-f878b9b0593e" providerId="AD" clId="Web-{4CA1CEFE-DA8B-A348-91EF-C3DC6A86CF75}" dt="2023-09-19T10:57:36.268" v="15" actId="1076"/>
          <ac:spMkLst>
            <pc:docMk/>
            <pc:sldMk cId="0" sldId="259"/>
            <ac:spMk id="18" creationId="{00000000-0000-0000-0000-000000000000}"/>
          </ac:spMkLst>
        </pc:spChg>
        <pc:spChg chg="mod">
          <ac:chgData name="Lucas Bendo-Watson" userId="S::lucas@codeacsolutions.com::627dbe2d-2ab2-4fc4-805c-f878b9b0593e" providerId="AD" clId="Web-{4CA1CEFE-DA8B-A348-91EF-C3DC6A86CF75}" dt="2023-09-19T10:57:36.299" v="16" actId="1076"/>
          <ac:spMkLst>
            <pc:docMk/>
            <pc:sldMk cId="0" sldId="259"/>
            <ac:spMk id="19" creationId="{00000000-0000-0000-0000-000000000000}"/>
          </ac:spMkLst>
        </pc:spChg>
        <pc:spChg chg="mod">
          <ac:chgData name="Lucas Bendo-Watson" userId="S::lucas@codeacsolutions.com::627dbe2d-2ab2-4fc4-805c-f878b9b0593e" providerId="AD" clId="Web-{4CA1CEFE-DA8B-A348-91EF-C3DC6A86CF75}" dt="2023-09-19T10:57:36.330" v="17" actId="1076"/>
          <ac:spMkLst>
            <pc:docMk/>
            <pc:sldMk cId="0" sldId="259"/>
            <ac:spMk id="20" creationId="{00000000-0000-0000-0000-000000000000}"/>
          </ac:spMkLst>
        </pc:spChg>
        <pc:spChg chg="mod">
          <ac:chgData name="Lucas Bendo-Watson" userId="S::lucas@codeacsolutions.com::627dbe2d-2ab2-4fc4-805c-f878b9b0593e" providerId="AD" clId="Web-{4CA1CEFE-DA8B-A348-91EF-C3DC6A86CF75}" dt="2023-09-19T10:57:36.362" v="18" actId="1076"/>
          <ac:spMkLst>
            <pc:docMk/>
            <pc:sldMk cId="0" sldId="259"/>
            <ac:spMk id="21" creationId="{00000000-0000-0000-0000-000000000000}"/>
          </ac:spMkLst>
        </pc:spChg>
        <pc:spChg chg="mod">
          <ac:chgData name="Lucas Bendo-Watson" userId="S::lucas@codeacsolutions.com::627dbe2d-2ab2-4fc4-805c-f878b9b0593e" providerId="AD" clId="Web-{4CA1CEFE-DA8B-A348-91EF-C3DC6A86CF75}" dt="2023-09-19T10:57:36.393" v="19" actId="1076"/>
          <ac:spMkLst>
            <pc:docMk/>
            <pc:sldMk cId="0" sldId="259"/>
            <ac:spMk id="22" creationId="{00000000-0000-0000-0000-000000000000}"/>
          </ac:spMkLst>
        </pc:spChg>
        <pc:spChg chg="mod">
          <ac:chgData name="Lucas Bendo-Watson" userId="S::lucas@codeacsolutions.com::627dbe2d-2ab2-4fc4-805c-f878b9b0593e" providerId="AD" clId="Web-{4CA1CEFE-DA8B-A348-91EF-C3DC6A86CF75}" dt="2023-09-19T10:57:36.424" v="20" actId="1076"/>
          <ac:spMkLst>
            <pc:docMk/>
            <pc:sldMk cId="0" sldId="259"/>
            <ac:spMk id="23" creationId="{00000000-0000-0000-0000-000000000000}"/>
          </ac:spMkLst>
        </pc:spChg>
        <pc:spChg chg="mod">
          <ac:chgData name="Lucas Bendo-Watson" userId="S::lucas@codeacsolutions.com::627dbe2d-2ab2-4fc4-805c-f878b9b0593e" providerId="AD" clId="Web-{4CA1CEFE-DA8B-A348-91EF-C3DC6A86CF75}" dt="2023-09-19T10:57:36.455" v="21" actId="1076"/>
          <ac:spMkLst>
            <pc:docMk/>
            <pc:sldMk cId="0" sldId="259"/>
            <ac:spMk id="24" creationId="{00000000-0000-0000-0000-000000000000}"/>
          </ac:spMkLst>
        </pc:spChg>
        <pc:spChg chg="mod">
          <ac:chgData name="Lucas Bendo-Watson" userId="S::lucas@codeacsolutions.com::627dbe2d-2ab2-4fc4-805c-f878b9b0593e" providerId="AD" clId="Web-{4CA1CEFE-DA8B-A348-91EF-C3DC6A86CF75}" dt="2023-09-19T10:57:36.487" v="22" actId="1076"/>
          <ac:spMkLst>
            <pc:docMk/>
            <pc:sldMk cId="0" sldId="259"/>
            <ac:spMk id="25" creationId="{00000000-0000-0000-0000-000000000000}"/>
          </ac:spMkLst>
        </pc:spChg>
        <pc:spChg chg="mod">
          <ac:chgData name="Lucas Bendo-Watson" userId="S::lucas@codeacsolutions.com::627dbe2d-2ab2-4fc4-805c-f878b9b0593e" providerId="AD" clId="Web-{4CA1CEFE-DA8B-A348-91EF-C3DC6A86CF75}" dt="2023-09-19T10:57:36.518" v="23" actId="1076"/>
          <ac:spMkLst>
            <pc:docMk/>
            <pc:sldMk cId="0" sldId="259"/>
            <ac:spMk id="26" creationId="{00000000-0000-0000-0000-000000000000}"/>
          </ac:spMkLst>
        </pc:spChg>
        <pc:spChg chg="mod">
          <ac:chgData name="Lucas Bendo-Watson" userId="S::lucas@codeacsolutions.com::627dbe2d-2ab2-4fc4-805c-f878b9b0593e" providerId="AD" clId="Web-{4CA1CEFE-DA8B-A348-91EF-C3DC6A86CF75}" dt="2023-09-19T10:57:36.549" v="24" actId="1076"/>
          <ac:spMkLst>
            <pc:docMk/>
            <pc:sldMk cId="0" sldId="259"/>
            <ac:spMk id="27" creationId="{00000000-0000-0000-0000-000000000000}"/>
          </ac:spMkLst>
        </pc:spChg>
        <pc:spChg chg="mod">
          <ac:chgData name="Lucas Bendo-Watson" userId="S::lucas@codeacsolutions.com::627dbe2d-2ab2-4fc4-805c-f878b9b0593e" providerId="AD" clId="Web-{4CA1CEFE-DA8B-A348-91EF-C3DC6A86CF75}" dt="2023-09-19T10:57:36.580" v="25" actId="1076"/>
          <ac:spMkLst>
            <pc:docMk/>
            <pc:sldMk cId="0" sldId="259"/>
            <ac:spMk id="28" creationId="{00000000-0000-0000-0000-000000000000}"/>
          </ac:spMkLst>
        </pc:spChg>
        <pc:spChg chg="mod">
          <ac:chgData name="Lucas Bendo-Watson" userId="S::lucas@codeacsolutions.com::627dbe2d-2ab2-4fc4-805c-f878b9b0593e" providerId="AD" clId="Web-{4CA1CEFE-DA8B-A348-91EF-C3DC6A86CF75}" dt="2023-09-19T10:57:36.612" v="26" actId="1076"/>
          <ac:spMkLst>
            <pc:docMk/>
            <pc:sldMk cId="0" sldId="259"/>
            <ac:spMk id="29" creationId="{00000000-0000-0000-0000-000000000000}"/>
          </ac:spMkLst>
        </pc:spChg>
        <pc:spChg chg="mod">
          <ac:chgData name="Lucas Bendo-Watson" userId="S::lucas@codeacsolutions.com::627dbe2d-2ab2-4fc4-805c-f878b9b0593e" providerId="AD" clId="Web-{4CA1CEFE-DA8B-A348-91EF-C3DC6A86CF75}" dt="2023-09-19T10:57:36.643" v="27" actId="1076"/>
          <ac:spMkLst>
            <pc:docMk/>
            <pc:sldMk cId="0" sldId="259"/>
            <ac:spMk id="30" creationId="{00000000-0000-0000-0000-000000000000}"/>
          </ac:spMkLst>
        </pc:spChg>
        <pc:spChg chg="mod">
          <ac:chgData name="Lucas Bendo-Watson" userId="S::lucas@codeacsolutions.com::627dbe2d-2ab2-4fc4-805c-f878b9b0593e" providerId="AD" clId="Web-{4CA1CEFE-DA8B-A348-91EF-C3DC6A86CF75}" dt="2023-09-19T10:57:36.674" v="28" actId="1076"/>
          <ac:spMkLst>
            <pc:docMk/>
            <pc:sldMk cId="0" sldId="259"/>
            <ac:spMk id="31" creationId="{00000000-0000-0000-0000-000000000000}"/>
          </ac:spMkLst>
        </pc:spChg>
        <pc:spChg chg="mod">
          <ac:chgData name="Lucas Bendo-Watson" userId="S::lucas@codeacsolutions.com::627dbe2d-2ab2-4fc4-805c-f878b9b0593e" providerId="AD" clId="Web-{4CA1CEFE-DA8B-A348-91EF-C3DC6A86CF75}" dt="2023-09-19T10:57:36.705" v="29" actId="1076"/>
          <ac:spMkLst>
            <pc:docMk/>
            <pc:sldMk cId="0" sldId="259"/>
            <ac:spMk id="35" creationId="{00000000-0000-0000-0000-000000000000}"/>
          </ac:spMkLst>
        </pc:spChg>
        <pc:picChg chg="del mod">
          <ac:chgData name="Lucas Bendo-Watson" userId="S::lucas@codeacsolutions.com::627dbe2d-2ab2-4fc4-805c-f878b9b0593e" providerId="AD" clId="Web-{4CA1CEFE-DA8B-A348-91EF-C3DC6A86CF75}" dt="2023-09-19T10:59:17.225" v="53"/>
          <ac:picMkLst>
            <pc:docMk/>
            <pc:sldMk cId="0" sldId="259"/>
            <ac:picMk id="9" creationId="{F5EEDEEA-6B20-0565-4578-059A71ECD7C6}"/>
          </ac:picMkLst>
        </pc:picChg>
        <pc:picChg chg="mod">
          <ac:chgData name="Lucas Bendo-Watson" userId="S::lucas@codeacsolutions.com::627dbe2d-2ab2-4fc4-805c-f878b9b0593e" providerId="AD" clId="Web-{4CA1CEFE-DA8B-A348-91EF-C3DC6A86CF75}" dt="2023-09-19T10:58:01.628" v="38" actId="1076"/>
          <ac:picMkLst>
            <pc:docMk/>
            <pc:sldMk cId="0" sldId="259"/>
            <ac:picMk id="32" creationId="{1A7B440B-E9DB-3583-9F7E-031B4229B230}"/>
          </ac:picMkLst>
        </pc:picChg>
        <pc:picChg chg="mod">
          <ac:chgData name="Lucas Bendo-Watson" userId="S::lucas@codeacsolutions.com::627dbe2d-2ab2-4fc4-805c-f878b9b0593e" providerId="AD" clId="Web-{4CA1CEFE-DA8B-A348-91EF-C3DC6A86CF75}" dt="2023-09-19T11:00:22.462" v="77" actId="14100"/>
          <ac:picMkLst>
            <pc:docMk/>
            <pc:sldMk cId="0" sldId="259"/>
            <ac:picMk id="36" creationId="{ACBADD5E-FBEB-8B95-B4A1-D5134D6F3D38}"/>
          </ac:picMkLst>
        </pc:picChg>
      </pc:sldChg>
      <pc:sldChg chg="add replId">
        <pc:chgData name="Lucas Bendo-Watson" userId="S::lucas@codeacsolutions.com::627dbe2d-2ab2-4fc4-805c-f878b9b0593e" providerId="AD" clId="Web-{4CA1CEFE-DA8B-A348-91EF-C3DC6A86CF75}" dt="2023-09-19T10:57:13.986" v="0"/>
        <pc:sldMkLst>
          <pc:docMk/>
          <pc:sldMk cId="1670653573" sldId="260"/>
        </pc:sldMkLst>
      </pc:sldChg>
    </pc:docChg>
  </pc:docChgLst>
  <pc:docChgLst>
    <pc:chgData name="Tristan Kennelly" userId="S::tristan@codeacsolutions.com::5cbd0389-6b24-4693-a285-a2a4741537f2" providerId="AD" clId="Web-{1E77D77C-300C-90AB-1D8B-C4762CDC2678}"/>
    <pc:docChg chg="modSld">
      <pc:chgData name="Tristan Kennelly" userId="S::tristan@codeacsolutions.com::5cbd0389-6b24-4693-a285-a2a4741537f2" providerId="AD" clId="Web-{1E77D77C-300C-90AB-1D8B-C4762CDC2678}" dt="2023-09-15T11:04:30.206" v="24" actId="20577"/>
      <pc:docMkLst>
        <pc:docMk/>
      </pc:docMkLst>
      <pc:sldChg chg="modSp">
        <pc:chgData name="Tristan Kennelly" userId="S::tristan@codeacsolutions.com::5cbd0389-6b24-4693-a285-a2a4741537f2" providerId="AD" clId="Web-{1E77D77C-300C-90AB-1D8B-C4762CDC2678}" dt="2023-09-15T11:04:30.206" v="24" actId="20577"/>
        <pc:sldMkLst>
          <pc:docMk/>
          <pc:sldMk cId="0" sldId="258"/>
        </pc:sldMkLst>
        <pc:spChg chg="mod">
          <ac:chgData name="Tristan Kennelly" userId="S::tristan@codeacsolutions.com::5cbd0389-6b24-4693-a285-a2a4741537f2" providerId="AD" clId="Web-{1E77D77C-300C-90AB-1D8B-C4762CDC2678}" dt="2023-09-15T11:04:30.206" v="24" actId="20577"/>
          <ac:spMkLst>
            <pc:docMk/>
            <pc:sldMk cId="0" sldId="258"/>
            <ac:spMk id="9" creationId="{00000000-0000-0000-0000-000000000000}"/>
          </ac:spMkLst>
        </pc:spChg>
      </pc:sldChg>
    </pc:docChg>
  </pc:docChgLst>
  <pc:docChgLst>
    <pc:chgData clId="Web-{3757DD73-DE0B-E788-E45B-DFF59EA38D51}"/>
    <pc:docChg chg="modSld">
      <pc:chgData name="" userId="" providerId="" clId="Web-{3757DD73-DE0B-E788-E45B-DFF59EA38D51}" dt="2023-09-27T13:56:00.420" v="0"/>
      <pc:docMkLst>
        <pc:docMk/>
      </pc:docMkLst>
      <pc:sldChg chg="delSp">
        <pc:chgData name="" userId="" providerId="" clId="Web-{3757DD73-DE0B-E788-E45B-DFF59EA38D51}" dt="2023-09-27T13:56:00.420" v="0"/>
        <pc:sldMkLst>
          <pc:docMk/>
          <pc:sldMk cId="0" sldId="256"/>
        </pc:sldMkLst>
        <pc:picChg chg="del">
          <ac:chgData name="" userId="" providerId="" clId="Web-{3757DD73-DE0B-E788-E45B-DFF59EA38D51}" dt="2023-09-27T13:56:00.420" v="0"/>
          <ac:picMkLst>
            <pc:docMk/>
            <pc:sldMk cId="0" sldId="256"/>
            <ac:picMk id="8" creationId="{5C427760-F571-2566-5EBE-27B0D91B60E4}"/>
          </ac:picMkLst>
        </pc:picChg>
      </pc:sldChg>
    </pc:docChg>
  </pc:docChgLst>
  <pc:docChgLst>
    <pc:chgData name="Sarah Sisson" userId="S::sarah@codeacsolutions.com::e1462ac6-df29-4ffe-8627-c11a691ec4b4" providerId="AD" clId="Web-{D9837113-7BA1-D7F5-3B71-8DB481CD97B8}"/>
    <pc:docChg chg="modSld">
      <pc:chgData name="Sarah Sisson" userId="S::sarah@codeacsolutions.com::e1462ac6-df29-4ffe-8627-c11a691ec4b4" providerId="AD" clId="Web-{D9837113-7BA1-D7F5-3B71-8DB481CD97B8}" dt="2023-09-25T10:06:04.888" v="5" actId="1076"/>
      <pc:docMkLst>
        <pc:docMk/>
      </pc:docMkLst>
      <pc:sldChg chg="modSp">
        <pc:chgData name="Sarah Sisson" userId="S::sarah@codeacsolutions.com::e1462ac6-df29-4ffe-8627-c11a691ec4b4" providerId="AD" clId="Web-{D9837113-7BA1-D7F5-3B71-8DB481CD97B8}" dt="2023-09-25T10:06:04.888" v="5" actId="1076"/>
        <pc:sldMkLst>
          <pc:docMk/>
          <pc:sldMk cId="0" sldId="256"/>
        </pc:sldMkLst>
        <pc:spChg chg="mod">
          <ac:chgData name="Sarah Sisson" userId="S::sarah@codeacsolutions.com::e1462ac6-df29-4ffe-8627-c11a691ec4b4" providerId="AD" clId="Web-{D9837113-7BA1-D7F5-3B71-8DB481CD97B8}" dt="2023-09-25T10:06:04.888" v="5" actId="1076"/>
          <ac:spMkLst>
            <pc:docMk/>
            <pc:sldMk cId="0" sldId="256"/>
            <ac:spMk id="8" creationId="{00000000-0000-0000-0000-000000000000}"/>
          </ac:spMkLst>
        </pc:spChg>
        <pc:spChg chg="mod">
          <ac:chgData name="Sarah Sisson" userId="S::sarah@codeacsolutions.com::e1462ac6-df29-4ffe-8627-c11a691ec4b4" providerId="AD" clId="Web-{D9837113-7BA1-D7F5-3B71-8DB481CD97B8}" dt="2023-09-25T10:05:44.762" v="1" actId="1076"/>
          <ac:spMkLst>
            <pc:docMk/>
            <pc:sldMk cId="0" sldId="256"/>
            <ac:spMk id="13" creationId="{7D956445-20B5-5236-5BA9-A880486205E6}"/>
          </ac:spMkLst>
        </pc:spChg>
        <pc:spChg chg="mod">
          <ac:chgData name="Sarah Sisson" userId="S::sarah@codeacsolutions.com::e1462ac6-df29-4ffe-8627-c11a691ec4b4" providerId="AD" clId="Web-{D9837113-7BA1-D7F5-3B71-8DB481CD97B8}" dt="2023-09-25T10:05:42.105" v="0" actId="1076"/>
          <ac:spMkLst>
            <pc:docMk/>
            <pc:sldMk cId="0" sldId="256"/>
            <ac:spMk id="16" creationId="{00000000-0000-0000-0000-000000000000}"/>
          </ac:spMkLst>
        </pc:spChg>
        <pc:grpChg chg="mod">
          <ac:chgData name="Sarah Sisson" userId="S::sarah@codeacsolutions.com::e1462ac6-df29-4ffe-8627-c11a691ec4b4" providerId="AD" clId="Web-{D9837113-7BA1-D7F5-3B71-8DB481CD97B8}" dt="2023-09-25T10:06:01.278" v="4" actId="1076"/>
          <ac:grpSpMkLst>
            <pc:docMk/>
            <pc:sldMk cId="0" sldId="256"/>
            <ac:grpSpMk id="5" creationId="{00000000-0000-0000-0000-000000000000}"/>
          </ac:grpSpMkLst>
        </pc:grpChg>
        <pc:picChg chg="mod">
          <ac:chgData name="Sarah Sisson" userId="S::sarah@codeacsolutions.com::e1462ac6-df29-4ffe-8627-c11a691ec4b4" providerId="AD" clId="Web-{D9837113-7BA1-D7F5-3B71-8DB481CD97B8}" dt="2023-09-25T10:05:55.372" v="3" actId="1076"/>
          <ac:picMkLst>
            <pc:docMk/>
            <pc:sldMk cId="0" sldId="256"/>
            <ac:picMk id="2" creationId="{00000000-0000-0000-0000-000000000000}"/>
          </ac:picMkLst>
        </pc:picChg>
      </pc:sldChg>
    </pc:docChg>
  </pc:docChgLst>
  <pc:docChgLst>
    <pc:chgData name="Brent Merlo" userId="S::brent@codeacsolutions.com::870ee232-e1d6-4220-ab5a-6262486d5377" providerId="AD" clId="Web-{5C095976-5822-4B2E-9F5A-7F6F539F6C93}"/>
    <pc:docChg chg="addSld delSld modSld">
      <pc:chgData name="Brent Merlo" userId="S::brent@codeacsolutions.com::870ee232-e1d6-4220-ab5a-6262486d5377" providerId="AD" clId="Web-{5C095976-5822-4B2E-9F5A-7F6F539F6C93}" dt="2024-02-01T19:45:38.336" v="4"/>
      <pc:docMkLst>
        <pc:docMk/>
      </pc:docMkLst>
      <pc:sldChg chg="modSp add del">
        <pc:chgData name="Brent Merlo" userId="S::brent@codeacsolutions.com::870ee232-e1d6-4220-ab5a-6262486d5377" providerId="AD" clId="Web-{5C095976-5822-4B2E-9F5A-7F6F539F6C93}" dt="2024-02-01T19:45:38.336" v="4"/>
        <pc:sldMkLst>
          <pc:docMk/>
          <pc:sldMk cId="0" sldId="256"/>
        </pc:sldMkLst>
        <pc:spChg chg="mod">
          <ac:chgData name="Brent Merlo" userId="S::brent@codeacsolutions.com::870ee232-e1d6-4220-ab5a-6262486d5377" providerId="AD" clId="Web-{5C095976-5822-4B2E-9F5A-7F6F539F6C93}" dt="2024-02-01T19:04:28.296" v="2" actId="14100"/>
          <ac:spMkLst>
            <pc:docMk/>
            <pc:sldMk cId="0" sldId="256"/>
            <ac:spMk id="8" creationId="{E94D6619-298E-67DA-334F-F88C10A5FB60}"/>
          </ac:spMkLst>
        </pc:spChg>
      </pc:sldChg>
    </pc:docChg>
  </pc:docChgLst>
  <pc:docChgLst>
    <pc:chgData name="Sarah Sisson" userId="S::sarah@codeacsolutions.com::e1462ac6-df29-4ffe-8627-c11a691ec4b4" providerId="AD" clId="Web-{96490696-5BA7-D245-82CD-D849562FBA70}"/>
    <pc:docChg chg="delSld modSld">
      <pc:chgData name="Sarah Sisson" userId="S::sarah@codeacsolutions.com::e1462ac6-df29-4ffe-8627-c11a691ec4b4" providerId="AD" clId="Web-{96490696-5BA7-D245-82CD-D849562FBA70}" dt="2023-09-26T12:34:38.692" v="582" actId="14100"/>
      <pc:docMkLst>
        <pc:docMk/>
      </pc:docMkLst>
      <pc:sldChg chg="addSp delSp modSp">
        <pc:chgData name="Sarah Sisson" userId="S::sarah@codeacsolutions.com::e1462ac6-df29-4ffe-8627-c11a691ec4b4" providerId="AD" clId="Web-{96490696-5BA7-D245-82CD-D849562FBA70}" dt="2023-09-26T12:34:38.692" v="582" actId="14100"/>
        <pc:sldMkLst>
          <pc:docMk/>
          <pc:sldMk cId="0" sldId="256"/>
        </pc:sldMkLst>
        <pc:spChg chg="del mod">
          <ac:chgData name="Sarah Sisson" userId="S::sarah@codeacsolutions.com::e1462ac6-df29-4ffe-8627-c11a691ec4b4" providerId="AD" clId="Web-{96490696-5BA7-D245-82CD-D849562FBA70}" dt="2023-09-26T10:57:58.697" v="274"/>
          <ac:spMkLst>
            <pc:docMk/>
            <pc:sldMk cId="0" sldId="256"/>
            <ac:spMk id="3" creationId="{00000000-0000-0000-0000-000000000000}"/>
          </ac:spMkLst>
        </pc:spChg>
        <pc:spChg chg="del mod topLvl">
          <ac:chgData name="Sarah Sisson" userId="S::sarah@codeacsolutions.com::e1462ac6-df29-4ffe-8627-c11a691ec4b4" providerId="AD" clId="Web-{96490696-5BA7-D245-82CD-D849562FBA70}" dt="2023-09-26T10:56:35.396" v="250"/>
          <ac:spMkLst>
            <pc:docMk/>
            <pc:sldMk cId="0" sldId="256"/>
            <ac:spMk id="7" creationId="{00000000-0000-0000-0000-000000000000}"/>
          </ac:spMkLst>
        </pc:spChg>
        <pc:spChg chg="add del mod">
          <ac:chgData name="Sarah Sisson" userId="S::sarah@codeacsolutions.com::e1462ac6-df29-4ffe-8627-c11a691ec4b4" providerId="AD" clId="Web-{96490696-5BA7-D245-82CD-D849562FBA70}" dt="2023-09-26T12:34:38.692" v="582" actId="14100"/>
          <ac:spMkLst>
            <pc:docMk/>
            <pc:sldMk cId="0" sldId="256"/>
            <ac:spMk id="8" creationId="{00000000-0000-0000-0000-000000000000}"/>
          </ac:spMkLst>
        </pc:spChg>
        <pc:spChg chg="mod">
          <ac:chgData name="Sarah Sisson" userId="S::sarah@codeacsolutions.com::e1462ac6-df29-4ffe-8627-c11a691ec4b4" providerId="AD" clId="Web-{96490696-5BA7-D245-82CD-D849562FBA70}" dt="2023-09-26T11:14:44.334" v="482" actId="1076"/>
          <ac:spMkLst>
            <pc:docMk/>
            <pc:sldMk cId="0" sldId="256"/>
            <ac:spMk id="12" creationId="{DC294DD4-A182-DE96-0799-A563F7776E7E}"/>
          </ac:spMkLst>
        </pc:spChg>
        <pc:spChg chg="mod">
          <ac:chgData name="Sarah Sisson" userId="S::sarah@codeacsolutions.com::e1462ac6-df29-4ffe-8627-c11a691ec4b4" providerId="AD" clId="Web-{96490696-5BA7-D245-82CD-D849562FBA70}" dt="2023-09-26T12:34:24.848" v="579" actId="1076"/>
          <ac:spMkLst>
            <pc:docMk/>
            <pc:sldMk cId="0" sldId="256"/>
            <ac:spMk id="13" creationId="{7D956445-20B5-5236-5BA9-A880486205E6}"/>
          </ac:spMkLst>
        </pc:spChg>
        <pc:spChg chg="mod">
          <ac:chgData name="Sarah Sisson" userId="S::sarah@codeacsolutions.com::e1462ac6-df29-4ffe-8627-c11a691ec4b4" providerId="AD" clId="Web-{96490696-5BA7-D245-82CD-D849562FBA70}" dt="2023-09-26T12:34:28.145" v="580" actId="1076"/>
          <ac:spMkLst>
            <pc:docMk/>
            <pc:sldMk cId="0" sldId="256"/>
            <ac:spMk id="16" creationId="{00000000-0000-0000-0000-000000000000}"/>
          </ac:spMkLst>
        </pc:spChg>
        <pc:spChg chg="add mod">
          <ac:chgData name="Sarah Sisson" userId="S::sarah@codeacsolutions.com::e1462ac6-df29-4ffe-8627-c11a691ec4b4" providerId="AD" clId="Web-{96490696-5BA7-D245-82CD-D849562FBA70}" dt="2023-09-26T10:49:54.769" v="151" actId="1076"/>
          <ac:spMkLst>
            <pc:docMk/>
            <pc:sldMk cId="0" sldId="256"/>
            <ac:spMk id="17" creationId="{BDE25640-7E6D-2CBC-401C-712DCC7342F3}"/>
          </ac:spMkLst>
        </pc:spChg>
        <pc:spChg chg="add mod">
          <ac:chgData name="Sarah Sisson" userId="S::sarah@codeacsolutions.com::e1462ac6-df29-4ffe-8627-c11a691ec4b4" providerId="AD" clId="Web-{96490696-5BA7-D245-82CD-D849562FBA70}" dt="2023-09-26T10:49:54.785" v="152" actId="1076"/>
          <ac:spMkLst>
            <pc:docMk/>
            <pc:sldMk cId="0" sldId="256"/>
            <ac:spMk id="20" creationId="{090FFACF-3F17-6A67-3638-1B39C0206AC5}"/>
          </ac:spMkLst>
        </pc:spChg>
        <pc:spChg chg="add mod">
          <ac:chgData name="Sarah Sisson" userId="S::sarah@codeacsolutions.com::e1462ac6-df29-4ffe-8627-c11a691ec4b4" providerId="AD" clId="Web-{96490696-5BA7-D245-82CD-D849562FBA70}" dt="2023-09-26T10:49:54.801" v="153" actId="1076"/>
          <ac:spMkLst>
            <pc:docMk/>
            <pc:sldMk cId="0" sldId="256"/>
            <ac:spMk id="22" creationId="{8483380F-B8A1-2815-6F89-1C0B2B5B4F63}"/>
          </ac:spMkLst>
        </pc:spChg>
        <pc:spChg chg="add mod">
          <ac:chgData name="Sarah Sisson" userId="S::sarah@codeacsolutions.com::e1462ac6-df29-4ffe-8627-c11a691ec4b4" providerId="AD" clId="Web-{96490696-5BA7-D245-82CD-D849562FBA70}" dt="2023-09-26T10:49:54.816" v="154" actId="1076"/>
          <ac:spMkLst>
            <pc:docMk/>
            <pc:sldMk cId="0" sldId="256"/>
            <ac:spMk id="24" creationId="{C655C051-A6BD-C752-AC5D-51D0890ED82A}"/>
          </ac:spMkLst>
        </pc:spChg>
        <pc:spChg chg="add mod">
          <ac:chgData name="Sarah Sisson" userId="S::sarah@codeacsolutions.com::e1462ac6-df29-4ffe-8627-c11a691ec4b4" providerId="AD" clId="Web-{96490696-5BA7-D245-82CD-D849562FBA70}" dt="2023-09-26T10:49:54.879" v="158" actId="1076"/>
          <ac:spMkLst>
            <pc:docMk/>
            <pc:sldMk cId="0" sldId="256"/>
            <ac:spMk id="32" creationId="{6E044209-8E10-EEEA-B4C7-654B2325986E}"/>
          </ac:spMkLst>
        </pc:spChg>
        <pc:spChg chg="add mod">
          <ac:chgData name="Sarah Sisson" userId="S::sarah@codeacsolutions.com::e1462ac6-df29-4ffe-8627-c11a691ec4b4" providerId="AD" clId="Web-{96490696-5BA7-D245-82CD-D849562FBA70}" dt="2023-09-26T10:49:54.894" v="159" actId="1076"/>
          <ac:spMkLst>
            <pc:docMk/>
            <pc:sldMk cId="0" sldId="256"/>
            <ac:spMk id="34" creationId="{1055DF68-0A9D-390B-2F2A-BD6B5F4E3702}"/>
          </ac:spMkLst>
        </pc:spChg>
        <pc:spChg chg="add mod">
          <ac:chgData name="Sarah Sisson" userId="S::sarah@codeacsolutions.com::e1462ac6-df29-4ffe-8627-c11a691ec4b4" providerId="AD" clId="Web-{96490696-5BA7-D245-82CD-D849562FBA70}" dt="2023-09-26T10:49:54.910" v="160" actId="1076"/>
          <ac:spMkLst>
            <pc:docMk/>
            <pc:sldMk cId="0" sldId="256"/>
            <ac:spMk id="36" creationId="{41B1F60C-817D-F941-8CDB-78ED7E18F9C1}"/>
          </ac:spMkLst>
        </pc:spChg>
        <pc:spChg chg="add mod">
          <ac:chgData name="Sarah Sisson" userId="S::sarah@codeacsolutions.com::e1462ac6-df29-4ffe-8627-c11a691ec4b4" providerId="AD" clId="Web-{96490696-5BA7-D245-82CD-D849562FBA70}" dt="2023-09-26T10:49:54.941" v="161" actId="1076"/>
          <ac:spMkLst>
            <pc:docMk/>
            <pc:sldMk cId="0" sldId="256"/>
            <ac:spMk id="38" creationId="{02A0DDCE-E10D-0F81-A425-333E94DB178D}"/>
          </ac:spMkLst>
        </pc:spChg>
        <pc:spChg chg="add mod">
          <ac:chgData name="Sarah Sisson" userId="S::sarah@codeacsolutions.com::e1462ac6-df29-4ffe-8627-c11a691ec4b4" providerId="AD" clId="Web-{96490696-5BA7-D245-82CD-D849562FBA70}" dt="2023-09-26T10:49:54.988" v="164" actId="1076"/>
          <ac:spMkLst>
            <pc:docMk/>
            <pc:sldMk cId="0" sldId="256"/>
            <ac:spMk id="45" creationId="{531C7B54-588E-0622-D86B-7C5CC3CC6FB9}"/>
          </ac:spMkLst>
        </pc:spChg>
        <pc:spChg chg="add mod">
          <ac:chgData name="Sarah Sisson" userId="S::sarah@codeacsolutions.com::e1462ac6-df29-4ffe-8627-c11a691ec4b4" providerId="AD" clId="Web-{96490696-5BA7-D245-82CD-D849562FBA70}" dt="2023-09-26T10:49:55.019" v="166" actId="1076"/>
          <ac:spMkLst>
            <pc:docMk/>
            <pc:sldMk cId="0" sldId="256"/>
            <ac:spMk id="52" creationId="{22F6E7E9-5B9F-121B-BA18-79AA50B7F533}"/>
          </ac:spMkLst>
        </pc:spChg>
        <pc:spChg chg="add mod">
          <ac:chgData name="Sarah Sisson" userId="S::sarah@codeacsolutions.com::e1462ac6-df29-4ffe-8627-c11a691ec4b4" providerId="AD" clId="Web-{96490696-5BA7-D245-82CD-D849562FBA70}" dt="2023-09-26T10:49:55.035" v="167" actId="1076"/>
          <ac:spMkLst>
            <pc:docMk/>
            <pc:sldMk cId="0" sldId="256"/>
            <ac:spMk id="55" creationId="{07953703-FFFE-FFCB-9DD8-8245FCEFE0CE}"/>
          </ac:spMkLst>
        </pc:spChg>
        <pc:spChg chg="add mod">
          <ac:chgData name="Sarah Sisson" userId="S::sarah@codeacsolutions.com::e1462ac6-df29-4ffe-8627-c11a691ec4b4" providerId="AD" clId="Web-{96490696-5BA7-D245-82CD-D849562FBA70}" dt="2023-09-26T11:16:48.840" v="557" actId="20577"/>
          <ac:spMkLst>
            <pc:docMk/>
            <pc:sldMk cId="0" sldId="256"/>
            <ac:spMk id="60" creationId="{8BBD198C-2834-48C0-E9DB-9EEA286BCAC1}"/>
          </ac:spMkLst>
        </pc:spChg>
        <pc:spChg chg="add mod">
          <ac:chgData name="Sarah Sisson" userId="S::sarah@codeacsolutions.com::e1462ac6-df29-4ffe-8627-c11a691ec4b4" providerId="AD" clId="Web-{96490696-5BA7-D245-82CD-D849562FBA70}" dt="2023-09-26T10:50:29.255" v="179" actId="1076"/>
          <ac:spMkLst>
            <pc:docMk/>
            <pc:sldMk cId="0" sldId="256"/>
            <ac:spMk id="61" creationId="{3D14FF06-0A61-69A5-56F1-FCB6706489C4}"/>
          </ac:spMkLst>
        </pc:spChg>
        <pc:spChg chg="add mod">
          <ac:chgData name="Sarah Sisson" userId="S::sarah@codeacsolutions.com::e1462ac6-df29-4ffe-8627-c11a691ec4b4" providerId="AD" clId="Web-{96490696-5BA7-D245-82CD-D849562FBA70}" dt="2023-09-26T10:50:29.271" v="180" actId="1076"/>
          <ac:spMkLst>
            <pc:docMk/>
            <pc:sldMk cId="0" sldId="256"/>
            <ac:spMk id="62" creationId="{E80126F7-4797-1F44-65B5-BC2FE54CEF12}"/>
          </ac:spMkLst>
        </pc:spChg>
        <pc:spChg chg="add mod">
          <ac:chgData name="Sarah Sisson" userId="S::sarah@codeacsolutions.com::e1462ac6-df29-4ffe-8627-c11a691ec4b4" providerId="AD" clId="Web-{96490696-5BA7-D245-82CD-D849562FBA70}" dt="2023-09-26T10:50:29.287" v="181" actId="1076"/>
          <ac:spMkLst>
            <pc:docMk/>
            <pc:sldMk cId="0" sldId="256"/>
            <ac:spMk id="63" creationId="{AA895909-F4FE-15CA-EF09-5784AB993BBF}"/>
          </ac:spMkLst>
        </pc:spChg>
        <pc:spChg chg="add mod">
          <ac:chgData name="Sarah Sisson" userId="S::sarah@codeacsolutions.com::e1462ac6-df29-4ffe-8627-c11a691ec4b4" providerId="AD" clId="Web-{96490696-5BA7-D245-82CD-D849562FBA70}" dt="2023-09-26T10:50:29.318" v="182" actId="1076"/>
          <ac:spMkLst>
            <pc:docMk/>
            <pc:sldMk cId="0" sldId="256"/>
            <ac:spMk id="64" creationId="{FD30D590-D6EF-7A30-5E3F-2C8746C1FECC}"/>
          </ac:spMkLst>
        </pc:spChg>
        <pc:spChg chg="add del mod">
          <ac:chgData name="Sarah Sisson" userId="S::sarah@codeacsolutions.com::e1462ac6-df29-4ffe-8627-c11a691ec4b4" providerId="AD" clId="Web-{96490696-5BA7-D245-82CD-D849562FBA70}" dt="2023-09-26T11:01:17.205" v="324"/>
          <ac:spMkLst>
            <pc:docMk/>
            <pc:sldMk cId="0" sldId="256"/>
            <ac:spMk id="67" creationId="{16651E05-6523-AF6E-8C0D-BE750C96415F}"/>
          </ac:spMkLst>
        </pc:spChg>
        <pc:spChg chg="add del">
          <ac:chgData name="Sarah Sisson" userId="S::sarah@codeacsolutions.com::e1462ac6-df29-4ffe-8627-c11a691ec4b4" providerId="AD" clId="Web-{96490696-5BA7-D245-82CD-D849562FBA70}" dt="2023-09-26T10:57:32.758" v="266"/>
          <ac:spMkLst>
            <pc:docMk/>
            <pc:sldMk cId="0" sldId="256"/>
            <ac:spMk id="69" creationId="{DE080431-D5C0-97FB-1D45-B4A4B4EEE0A6}"/>
          </ac:spMkLst>
        </pc:spChg>
        <pc:spChg chg="add del mod ord">
          <ac:chgData name="Sarah Sisson" userId="S::sarah@codeacsolutions.com::e1462ac6-df29-4ffe-8627-c11a691ec4b4" providerId="AD" clId="Web-{96490696-5BA7-D245-82CD-D849562FBA70}" dt="2023-09-26T10:59:15.216" v="282"/>
          <ac:spMkLst>
            <pc:docMk/>
            <pc:sldMk cId="0" sldId="256"/>
            <ac:spMk id="71" creationId="{8D69E7F1-941C-BF0C-2EFA-031C1BA68548}"/>
          </ac:spMkLst>
        </pc:spChg>
        <pc:spChg chg="add mod ord">
          <ac:chgData name="Sarah Sisson" userId="S::sarah@codeacsolutions.com::e1462ac6-df29-4ffe-8627-c11a691ec4b4" providerId="AD" clId="Web-{96490696-5BA7-D245-82CD-D849562FBA70}" dt="2023-09-26T11:17:51.905" v="565" actId="14100"/>
          <ac:spMkLst>
            <pc:docMk/>
            <pc:sldMk cId="0" sldId="256"/>
            <ac:spMk id="72" creationId="{1966B315-459B-A4BD-9ABD-9992E1D53053}"/>
          </ac:spMkLst>
        </pc:spChg>
        <pc:spChg chg="add del mod">
          <ac:chgData name="Sarah Sisson" userId="S::sarah@codeacsolutions.com::e1462ac6-df29-4ffe-8627-c11a691ec4b4" providerId="AD" clId="Web-{96490696-5BA7-D245-82CD-D849562FBA70}" dt="2023-09-26T11:00:50.267" v="318"/>
          <ac:spMkLst>
            <pc:docMk/>
            <pc:sldMk cId="0" sldId="256"/>
            <ac:spMk id="73" creationId="{0602B6C2-A299-DFDB-EBFC-1BC4F0007283}"/>
          </ac:spMkLst>
        </pc:spChg>
        <pc:spChg chg="add del mod">
          <ac:chgData name="Sarah Sisson" userId="S::sarah@codeacsolutions.com::e1462ac6-df29-4ffe-8627-c11a691ec4b4" providerId="AD" clId="Web-{96490696-5BA7-D245-82CD-D849562FBA70}" dt="2023-09-26T11:16:04.650" v="506"/>
          <ac:spMkLst>
            <pc:docMk/>
            <pc:sldMk cId="0" sldId="256"/>
            <ac:spMk id="74" creationId="{10AD4360-58A2-79EB-F8D3-0CEF9E70B58A}"/>
          </ac:spMkLst>
        </pc:spChg>
        <pc:grpChg chg="del mod">
          <ac:chgData name="Sarah Sisson" userId="S::sarah@codeacsolutions.com::e1462ac6-df29-4ffe-8627-c11a691ec4b4" providerId="AD" clId="Web-{96490696-5BA7-D245-82CD-D849562FBA70}" dt="2023-09-26T10:56:28.646" v="248"/>
          <ac:grpSpMkLst>
            <pc:docMk/>
            <pc:sldMk cId="0" sldId="256"/>
            <ac:grpSpMk id="5" creationId="{00000000-0000-0000-0000-000000000000}"/>
          </ac:grpSpMkLst>
        </pc:grpChg>
        <pc:grpChg chg="add mod">
          <ac:chgData name="Sarah Sisson" userId="S::sarah@codeacsolutions.com::e1462ac6-df29-4ffe-8627-c11a691ec4b4" providerId="AD" clId="Web-{96490696-5BA7-D245-82CD-D849562FBA70}" dt="2023-09-26T10:49:55.004" v="165" actId="1076"/>
          <ac:grpSpMkLst>
            <pc:docMk/>
            <pc:sldMk cId="0" sldId="256"/>
            <ac:grpSpMk id="50" creationId="{3B89D89A-E593-8F5C-0082-87EC0283219A}"/>
          </ac:grpSpMkLst>
        </pc:grpChg>
        <pc:picChg chg="mod">
          <ac:chgData name="Sarah Sisson" userId="S::sarah@codeacsolutions.com::e1462ac6-df29-4ffe-8627-c11a691ec4b4" providerId="AD" clId="Web-{96490696-5BA7-D245-82CD-D849562FBA70}" dt="2023-09-26T10:52:30.370" v="236" actId="1076"/>
          <ac:picMkLst>
            <pc:docMk/>
            <pc:sldMk cId="0" sldId="256"/>
            <ac:picMk id="2" creationId="{00000000-0000-0000-0000-000000000000}"/>
          </ac:picMkLst>
        </pc:picChg>
        <pc:picChg chg="del topLvl">
          <ac:chgData name="Sarah Sisson" userId="S::sarah@codeacsolutions.com::e1462ac6-df29-4ffe-8627-c11a691ec4b4" providerId="AD" clId="Web-{96490696-5BA7-D245-82CD-D849562FBA70}" dt="2023-09-26T10:56:28.646" v="248"/>
          <ac:picMkLst>
            <pc:docMk/>
            <pc:sldMk cId="0" sldId="256"/>
            <ac:picMk id="6" creationId="{00000000-0000-0000-0000-000000000000}"/>
          </ac:picMkLst>
        </pc:picChg>
        <pc:picChg chg="mod ord">
          <ac:chgData name="Sarah Sisson" userId="S::sarah@codeacsolutions.com::e1462ac6-df29-4ffe-8627-c11a691ec4b4" providerId="AD" clId="Web-{96490696-5BA7-D245-82CD-D849562FBA70}" dt="2023-09-26T11:09:16.289" v="447" actId="1076"/>
          <ac:picMkLst>
            <pc:docMk/>
            <pc:sldMk cId="0" sldId="256"/>
            <ac:picMk id="10" creationId="{EA3B3EB5-414B-77B2-E362-0E7520209671}"/>
          </ac:picMkLst>
        </pc:picChg>
        <pc:picChg chg="add mod">
          <ac:chgData name="Sarah Sisson" userId="S::sarah@codeacsolutions.com::e1462ac6-df29-4ffe-8627-c11a691ec4b4" providerId="AD" clId="Web-{96490696-5BA7-D245-82CD-D849562FBA70}" dt="2023-09-26T10:49:54.754" v="150" actId="1076"/>
          <ac:picMkLst>
            <pc:docMk/>
            <pc:sldMk cId="0" sldId="256"/>
            <ac:picMk id="14" creationId="{8A3F3E7E-5BC0-7685-304C-5820B3443A20}"/>
          </ac:picMkLst>
        </pc:picChg>
        <pc:picChg chg="mod ord">
          <ac:chgData name="Sarah Sisson" userId="S::sarah@codeacsolutions.com::e1462ac6-df29-4ffe-8627-c11a691ec4b4" providerId="AD" clId="Web-{96490696-5BA7-D245-82CD-D849562FBA70}" dt="2023-09-26T12:34:22.254" v="578" actId="1076"/>
          <ac:picMkLst>
            <pc:docMk/>
            <pc:sldMk cId="0" sldId="256"/>
            <ac:picMk id="19" creationId="{1B389804-6C1D-C374-A66D-739AC4ADF192}"/>
          </ac:picMkLst>
        </pc:picChg>
        <pc:picChg chg="add mod">
          <ac:chgData name="Sarah Sisson" userId="S::sarah@codeacsolutions.com::e1462ac6-df29-4ffe-8627-c11a691ec4b4" providerId="AD" clId="Web-{96490696-5BA7-D245-82CD-D849562FBA70}" dt="2023-09-26T10:49:54.832" v="155" actId="1076"/>
          <ac:picMkLst>
            <pc:docMk/>
            <pc:sldMk cId="0" sldId="256"/>
            <ac:picMk id="26" creationId="{70365CAA-C82F-23B9-B6F3-8BB1A35CC31C}"/>
          </ac:picMkLst>
        </pc:picChg>
        <pc:picChg chg="add mod">
          <ac:chgData name="Sarah Sisson" userId="S::sarah@codeacsolutions.com::e1462ac6-df29-4ffe-8627-c11a691ec4b4" providerId="AD" clId="Web-{96490696-5BA7-D245-82CD-D849562FBA70}" dt="2023-09-26T10:49:54.848" v="156" actId="1076"/>
          <ac:picMkLst>
            <pc:docMk/>
            <pc:sldMk cId="0" sldId="256"/>
            <ac:picMk id="28" creationId="{AC5A253E-7A99-9C74-0415-83CDF5A870B5}"/>
          </ac:picMkLst>
        </pc:picChg>
        <pc:picChg chg="add mod">
          <ac:chgData name="Sarah Sisson" userId="S::sarah@codeacsolutions.com::e1462ac6-df29-4ffe-8627-c11a691ec4b4" providerId="AD" clId="Web-{96490696-5BA7-D245-82CD-D849562FBA70}" dt="2023-09-26T10:49:54.863" v="157" actId="1076"/>
          <ac:picMkLst>
            <pc:docMk/>
            <pc:sldMk cId="0" sldId="256"/>
            <ac:picMk id="30" creationId="{4AB8BE24-501A-C9F2-D050-96B03D77191D}"/>
          </ac:picMkLst>
        </pc:picChg>
        <pc:picChg chg="add mod">
          <ac:chgData name="Sarah Sisson" userId="S::sarah@codeacsolutions.com::e1462ac6-df29-4ffe-8627-c11a691ec4b4" providerId="AD" clId="Web-{96490696-5BA7-D245-82CD-D849562FBA70}" dt="2023-09-26T10:49:54.957" v="162" actId="1076"/>
          <ac:picMkLst>
            <pc:docMk/>
            <pc:sldMk cId="0" sldId="256"/>
            <ac:picMk id="40" creationId="{4362824E-B279-C0C1-B4A6-7AF29C1E0A66}"/>
          </ac:picMkLst>
        </pc:picChg>
        <pc:picChg chg="add mod">
          <ac:chgData name="Sarah Sisson" userId="S::sarah@codeacsolutions.com::e1462ac6-df29-4ffe-8627-c11a691ec4b4" providerId="AD" clId="Web-{96490696-5BA7-D245-82CD-D849562FBA70}" dt="2023-09-26T10:49:54.973" v="163" actId="1076"/>
          <ac:picMkLst>
            <pc:docMk/>
            <pc:sldMk cId="0" sldId="256"/>
            <ac:picMk id="42" creationId="{498513DC-EB68-6DA4-52CC-F029E1E50976}"/>
          </ac:picMkLst>
        </pc:picChg>
        <pc:picChg chg="del">
          <ac:chgData name="Sarah Sisson" userId="S::sarah@codeacsolutions.com::e1462ac6-df29-4ffe-8627-c11a691ec4b4" providerId="AD" clId="Web-{96490696-5BA7-D245-82CD-D849562FBA70}" dt="2023-09-26T11:11:56.702" v="470"/>
          <ac:picMkLst>
            <pc:docMk/>
            <pc:sldMk cId="0" sldId="256"/>
            <ac:picMk id="53" creationId="{00000000-0000-0000-0000-000000000000}"/>
          </ac:picMkLst>
        </pc:picChg>
        <pc:picChg chg="add mod ord">
          <ac:chgData name="Sarah Sisson" userId="S::sarah@codeacsolutions.com::e1462ac6-df29-4ffe-8627-c11a691ec4b4" providerId="AD" clId="Web-{96490696-5BA7-D245-82CD-D849562FBA70}" dt="2023-09-26T11:18:16.469" v="572" actId="1076"/>
          <ac:picMkLst>
            <pc:docMk/>
            <pc:sldMk cId="0" sldId="256"/>
            <ac:picMk id="57" creationId="{0EF35142-5839-BBDB-5F6C-FF4E7E21761C}"/>
          </ac:picMkLst>
        </pc:picChg>
        <pc:picChg chg="add mod ord">
          <ac:chgData name="Sarah Sisson" userId="S::sarah@codeacsolutions.com::e1462ac6-df29-4ffe-8627-c11a691ec4b4" providerId="AD" clId="Web-{96490696-5BA7-D245-82CD-D849562FBA70}" dt="2023-09-26T11:17:57.890" v="566" actId="1076"/>
          <ac:picMkLst>
            <pc:docMk/>
            <pc:sldMk cId="0" sldId="256"/>
            <ac:picMk id="59" creationId="{41F86B77-4DE2-9D6A-3007-27723973C417}"/>
          </ac:picMkLst>
        </pc:picChg>
        <pc:picChg chg="add mod modCrop">
          <ac:chgData name="Sarah Sisson" userId="S::sarah@codeacsolutions.com::e1462ac6-df29-4ffe-8627-c11a691ec4b4" providerId="AD" clId="Web-{96490696-5BA7-D245-82CD-D849562FBA70}" dt="2023-09-26T11:02:41.428" v="336" actId="1076"/>
          <ac:picMkLst>
            <pc:docMk/>
            <pc:sldMk cId="0" sldId="256"/>
            <ac:picMk id="65" creationId="{3638F737-0CCE-8409-5688-6F5EC6098305}"/>
          </ac:picMkLst>
        </pc:picChg>
        <pc:picChg chg="add del mod">
          <ac:chgData name="Sarah Sisson" userId="S::sarah@codeacsolutions.com::e1462ac6-df29-4ffe-8627-c11a691ec4b4" providerId="AD" clId="Web-{96490696-5BA7-D245-82CD-D849562FBA70}" dt="2023-09-26T10:56:16.458" v="244"/>
          <ac:picMkLst>
            <pc:docMk/>
            <pc:sldMk cId="0" sldId="256"/>
            <ac:picMk id="66" creationId="{7966DCE3-9965-A981-8082-77FADE4874F0}"/>
          </ac:picMkLst>
        </pc:picChg>
        <pc:picChg chg="add mod modCrop">
          <ac:chgData name="Sarah Sisson" userId="S::sarah@codeacsolutions.com::e1462ac6-df29-4ffe-8627-c11a691ec4b4" providerId="AD" clId="Web-{96490696-5BA7-D245-82CD-D849562FBA70}" dt="2023-09-26T12:34:19.801" v="577" actId="1076"/>
          <ac:picMkLst>
            <pc:docMk/>
            <pc:sldMk cId="0" sldId="256"/>
            <ac:picMk id="75" creationId="{FF8B2691-9238-1F84-1824-CB38B00975FB}"/>
          </ac:picMkLst>
        </pc:picChg>
        <pc:picChg chg="add mod ord">
          <ac:chgData name="Sarah Sisson" userId="S::sarah@codeacsolutions.com::e1462ac6-df29-4ffe-8627-c11a691ec4b4" providerId="AD" clId="Web-{96490696-5BA7-D245-82CD-D849562FBA70}" dt="2023-09-26T11:14:40.350" v="481" actId="1076"/>
          <ac:picMkLst>
            <pc:docMk/>
            <pc:sldMk cId="0" sldId="256"/>
            <ac:picMk id="76" creationId="{DA09A0FE-EFE1-73D7-4F58-3AD2FD47E3BE}"/>
          </ac:picMkLst>
        </pc:picChg>
      </pc:sldChg>
      <pc:sldChg chg="addSp delSp modSp">
        <pc:chgData name="Sarah Sisson" userId="S::sarah@codeacsolutions.com::e1462ac6-df29-4ffe-8627-c11a691ec4b4" providerId="AD" clId="Web-{96490696-5BA7-D245-82CD-D849562FBA70}" dt="2023-09-26T11:18:46.392" v="576" actId="1076"/>
        <pc:sldMkLst>
          <pc:docMk/>
          <pc:sldMk cId="0" sldId="257"/>
        </pc:sldMkLst>
        <pc:spChg chg="del">
          <ac:chgData name="Sarah Sisson" userId="S::sarah@codeacsolutions.com::e1462ac6-df29-4ffe-8627-c11a691ec4b4" providerId="AD" clId="Web-{96490696-5BA7-D245-82CD-D849562FBA70}" dt="2023-09-26T10:37:02.673" v="115"/>
          <ac:spMkLst>
            <pc:docMk/>
            <pc:sldMk cId="0" sldId="257"/>
            <ac:spMk id="3" creationId="{00000000-0000-0000-0000-000000000000}"/>
          </ac:spMkLst>
        </pc:spChg>
        <pc:spChg chg="del">
          <ac:chgData name="Sarah Sisson" userId="S::sarah@codeacsolutions.com::e1462ac6-df29-4ffe-8627-c11a691ec4b4" providerId="AD" clId="Web-{96490696-5BA7-D245-82CD-D849562FBA70}" dt="2023-09-26T10:37:02.673" v="100"/>
          <ac:spMkLst>
            <pc:docMk/>
            <pc:sldMk cId="0" sldId="257"/>
            <ac:spMk id="5" creationId="{3BCAFD44-9E1E-327C-0FDE-B35F28AA3E76}"/>
          </ac:spMkLst>
        </pc:spChg>
        <pc:spChg chg="del">
          <ac:chgData name="Sarah Sisson" userId="S::sarah@codeacsolutions.com::e1462ac6-df29-4ffe-8627-c11a691ec4b4" providerId="AD" clId="Web-{96490696-5BA7-D245-82CD-D849562FBA70}" dt="2023-09-26T10:50:25.021" v="177"/>
          <ac:spMkLst>
            <pc:docMk/>
            <pc:sldMk cId="0" sldId="257"/>
            <ac:spMk id="6" creationId="{00000000-0000-0000-0000-000000000000}"/>
          </ac:spMkLst>
        </pc:spChg>
        <pc:spChg chg="del">
          <ac:chgData name="Sarah Sisson" userId="S::sarah@codeacsolutions.com::e1462ac6-df29-4ffe-8627-c11a691ec4b4" providerId="AD" clId="Web-{96490696-5BA7-D245-82CD-D849562FBA70}" dt="2023-09-26T10:50:12.614" v="171"/>
          <ac:spMkLst>
            <pc:docMk/>
            <pc:sldMk cId="0" sldId="257"/>
            <ac:spMk id="7" creationId="{00000000-0000-0000-0000-000000000000}"/>
          </ac:spMkLst>
        </pc:spChg>
        <pc:spChg chg="del">
          <ac:chgData name="Sarah Sisson" userId="S::sarah@codeacsolutions.com::e1462ac6-df29-4ffe-8627-c11a691ec4b4" providerId="AD" clId="Web-{96490696-5BA7-D245-82CD-D849562FBA70}" dt="2023-09-26T10:37:02.673" v="108"/>
          <ac:spMkLst>
            <pc:docMk/>
            <pc:sldMk cId="0" sldId="257"/>
            <ac:spMk id="8" creationId="{FC080C2C-2E43-CD04-8270-C2C8384AE3E2}"/>
          </ac:spMkLst>
        </pc:spChg>
        <pc:spChg chg="del">
          <ac:chgData name="Sarah Sisson" userId="S::sarah@codeacsolutions.com::e1462ac6-df29-4ffe-8627-c11a691ec4b4" providerId="AD" clId="Web-{96490696-5BA7-D245-82CD-D849562FBA70}" dt="2023-09-26T10:37:02.673" v="107"/>
          <ac:spMkLst>
            <pc:docMk/>
            <pc:sldMk cId="0" sldId="257"/>
            <ac:spMk id="11" creationId="{CBD6A469-00B1-369F-A5FB-C4928B353E54}"/>
          </ac:spMkLst>
        </pc:spChg>
        <pc:spChg chg="del">
          <ac:chgData name="Sarah Sisson" userId="S::sarah@codeacsolutions.com::e1462ac6-df29-4ffe-8627-c11a691ec4b4" providerId="AD" clId="Web-{96490696-5BA7-D245-82CD-D849562FBA70}" dt="2023-09-26T10:37:02.673" v="106"/>
          <ac:spMkLst>
            <pc:docMk/>
            <pc:sldMk cId="0" sldId="257"/>
            <ac:spMk id="12" creationId="{555C10F7-EFD3-E5A0-5C98-9AA0AF75C6C9}"/>
          </ac:spMkLst>
        </pc:spChg>
        <pc:spChg chg="del">
          <ac:chgData name="Sarah Sisson" userId="S::sarah@codeacsolutions.com::e1462ac6-df29-4ffe-8627-c11a691ec4b4" providerId="AD" clId="Web-{96490696-5BA7-D245-82CD-D849562FBA70}" dt="2023-09-26T10:37:02.673" v="105"/>
          <ac:spMkLst>
            <pc:docMk/>
            <pc:sldMk cId="0" sldId="257"/>
            <ac:spMk id="14" creationId="{FB73CBB9-7815-ECC5-7F7D-1F5B80266D8D}"/>
          </ac:spMkLst>
        </pc:spChg>
        <pc:spChg chg="del">
          <ac:chgData name="Sarah Sisson" userId="S::sarah@codeacsolutions.com::e1462ac6-df29-4ffe-8627-c11a691ec4b4" providerId="AD" clId="Web-{96490696-5BA7-D245-82CD-D849562FBA70}" dt="2023-09-26T10:50:25.021" v="175"/>
          <ac:spMkLst>
            <pc:docMk/>
            <pc:sldMk cId="0" sldId="257"/>
            <ac:spMk id="20" creationId="{0A4AE672-EA62-DAF6-861C-6573111E5E0B}"/>
          </ac:spMkLst>
        </pc:spChg>
        <pc:spChg chg="del">
          <ac:chgData name="Sarah Sisson" userId="S::sarah@codeacsolutions.com::e1462ac6-df29-4ffe-8627-c11a691ec4b4" providerId="AD" clId="Web-{96490696-5BA7-D245-82CD-D849562FBA70}" dt="2023-09-26T10:37:02.673" v="102"/>
          <ac:spMkLst>
            <pc:docMk/>
            <pc:sldMk cId="0" sldId="257"/>
            <ac:spMk id="22" creationId="{0F93C31E-DE15-6429-184A-2B251FD29937}"/>
          </ac:spMkLst>
        </pc:spChg>
        <pc:spChg chg="add">
          <ac:chgData name="Sarah Sisson" userId="S::sarah@codeacsolutions.com::e1462ac6-df29-4ffe-8627-c11a691ec4b4" providerId="AD" clId="Web-{96490696-5BA7-D245-82CD-D849562FBA70}" dt="2023-09-26T10:51:20.664" v="206"/>
          <ac:spMkLst>
            <pc:docMk/>
            <pc:sldMk cId="0" sldId="257"/>
            <ac:spMk id="26" creationId="{62DC25C9-FCC8-28DF-6FDF-47539D124404}"/>
          </ac:spMkLst>
        </pc:spChg>
        <pc:spChg chg="del">
          <ac:chgData name="Sarah Sisson" userId="S::sarah@codeacsolutions.com::e1462ac6-df29-4ffe-8627-c11a691ec4b4" providerId="AD" clId="Web-{96490696-5BA7-D245-82CD-D849562FBA70}" dt="2023-09-26T10:50:25.021" v="174"/>
          <ac:spMkLst>
            <pc:docMk/>
            <pc:sldMk cId="0" sldId="257"/>
            <ac:spMk id="28" creationId="{12204C88-2B89-BEA2-2538-39AF6A696124}"/>
          </ac:spMkLst>
        </pc:spChg>
        <pc:spChg chg="del">
          <ac:chgData name="Sarah Sisson" userId="S::sarah@codeacsolutions.com::e1462ac6-df29-4ffe-8627-c11a691ec4b4" providerId="AD" clId="Web-{96490696-5BA7-D245-82CD-D849562FBA70}" dt="2023-09-26T10:37:02.673" v="99"/>
          <ac:spMkLst>
            <pc:docMk/>
            <pc:sldMk cId="0" sldId="257"/>
            <ac:spMk id="29" creationId="{0970B913-8A0B-1AE0-89E4-0CFF713EA91A}"/>
          </ac:spMkLst>
        </pc:spChg>
        <pc:spChg chg="add">
          <ac:chgData name="Sarah Sisson" userId="S::sarah@codeacsolutions.com::e1462ac6-df29-4ffe-8627-c11a691ec4b4" providerId="AD" clId="Web-{96490696-5BA7-D245-82CD-D849562FBA70}" dt="2023-09-26T10:51:28.227" v="209"/>
          <ac:spMkLst>
            <pc:docMk/>
            <pc:sldMk cId="0" sldId="257"/>
            <ac:spMk id="30" creationId="{D43CBEB2-E907-3308-D6D9-B4FB272F5B99}"/>
          </ac:spMkLst>
        </pc:spChg>
        <pc:spChg chg="add">
          <ac:chgData name="Sarah Sisson" userId="S::sarah@codeacsolutions.com::e1462ac6-df29-4ffe-8627-c11a691ec4b4" providerId="AD" clId="Web-{96490696-5BA7-D245-82CD-D849562FBA70}" dt="2023-09-26T10:51:28.227" v="210"/>
          <ac:spMkLst>
            <pc:docMk/>
            <pc:sldMk cId="0" sldId="257"/>
            <ac:spMk id="32" creationId="{A39124D7-5921-5749-3878-F592EAD4B317}"/>
          </ac:spMkLst>
        </pc:spChg>
        <pc:spChg chg="del mod">
          <ac:chgData name="Sarah Sisson" userId="S::sarah@codeacsolutions.com::e1462ac6-df29-4ffe-8627-c11a691ec4b4" providerId="AD" clId="Web-{96490696-5BA7-D245-82CD-D849562FBA70}" dt="2023-09-26T10:51:23.508" v="208"/>
          <ac:spMkLst>
            <pc:docMk/>
            <pc:sldMk cId="0" sldId="257"/>
            <ac:spMk id="37" creationId="{50682E43-1D42-3C7D-1B57-8A2BED5C6E35}"/>
          </ac:spMkLst>
        </pc:spChg>
        <pc:spChg chg="mod">
          <ac:chgData name="Sarah Sisson" userId="S::sarah@codeacsolutions.com::e1462ac6-df29-4ffe-8627-c11a691ec4b4" providerId="AD" clId="Web-{96490696-5BA7-D245-82CD-D849562FBA70}" dt="2023-09-26T11:03:26.164" v="342" actId="1076"/>
          <ac:spMkLst>
            <pc:docMk/>
            <pc:sldMk cId="0" sldId="257"/>
            <ac:spMk id="49" creationId="{8F60E9E4-50AC-BCCC-BDE8-2ECA065779E2}"/>
          </ac:spMkLst>
        </pc:spChg>
        <pc:spChg chg="mod">
          <ac:chgData name="Sarah Sisson" userId="S::sarah@codeacsolutions.com::e1462ac6-df29-4ffe-8627-c11a691ec4b4" providerId="AD" clId="Web-{96490696-5BA7-D245-82CD-D849562FBA70}" dt="2023-09-26T11:03:26.211" v="345" actId="1076"/>
          <ac:spMkLst>
            <pc:docMk/>
            <pc:sldMk cId="0" sldId="257"/>
            <ac:spMk id="52" creationId="{07136A81-E9DB-08E3-5040-FD9124C7DB97}"/>
          </ac:spMkLst>
        </pc:spChg>
        <pc:spChg chg="mod">
          <ac:chgData name="Sarah Sisson" userId="S::sarah@codeacsolutions.com::e1462ac6-df29-4ffe-8627-c11a691ec4b4" providerId="AD" clId="Web-{96490696-5BA7-D245-82CD-D849562FBA70}" dt="2023-09-26T11:03:26.227" v="346" actId="1076"/>
          <ac:spMkLst>
            <pc:docMk/>
            <pc:sldMk cId="0" sldId="257"/>
            <ac:spMk id="53" creationId="{EAE0BC3C-C61E-2F55-093A-958A115CA835}"/>
          </ac:spMkLst>
        </pc:spChg>
        <pc:spChg chg="mod">
          <ac:chgData name="Sarah Sisson" userId="S::sarah@codeacsolutions.com::e1462ac6-df29-4ffe-8627-c11a691ec4b4" providerId="AD" clId="Web-{96490696-5BA7-D245-82CD-D849562FBA70}" dt="2023-09-26T11:03:26.242" v="347" actId="1076"/>
          <ac:spMkLst>
            <pc:docMk/>
            <pc:sldMk cId="0" sldId="257"/>
            <ac:spMk id="54" creationId="{47A8F4D8-2D82-3145-DAE3-A9113B02D75E}"/>
          </ac:spMkLst>
        </pc:spChg>
        <pc:spChg chg="mod">
          <ac:chgData name="Sarah Sisson" userId="S::sarah@codeacsolutions.com::e1462ac6-df29-4ffe-8627-c11a691ec4b4" providerId="AD" clId="Web-{96490696-5BA7-D245-82CD-D849562FBA70}" dt="2023-09-26T11:03:26.242" v="348" actId="1076"/>
          <ac:spMkLst>
            <pc:docMk/>
            <pc:sldMk cId="0" sldId="257"/>
            <ac:spMk id="55" creationId="{5D2C9A66-8443-F27F-063D-E235F9755F13}"/>
          </ac:spMkLst>
        </pc:spChg>
        <pc:spChg chg="mod">
          <ac:chgData name="Sarah Sisson" userId="S::sarah@codeacsolutions.com::e1462ac6-df29-4ffe-8627-c11a691ec4b4" providerId="AD" clId="Web-{96490696-5BA7-D245-82CD-D849562FBA70}" dt="2023-09-26T11:03:26.258" v="349" actId="1076"/>
          <ac:spMkLst>
            <pc:docMk/>
            <pc:sldMk cId="0" sldId="257"/>
            <ac:spMk id="56" creationId="{39F831A5-5F6E-B2B6-6B75-40C89FBD9E30}"/>
          </ac:spMkLst>
        </pc:spChg>
        <pc:spChg chg="mod">
          <ac:chgData name="Sarah Sisson" userId="S::sarah@codeacsolutions.com::e1462ac6-df29-4ffe-8627-c11a691ec4b4" providerId="AD" clId="Web-{96490696-5BA7-D245-82CD-D849562FBA70}" dt="2023-09-26T11:03:26.274" v="350" actId="1076"/>
          <ac:spMkLst>
            <pc:docMk/>
            <pc:sldMk cId="0" sldId="257"/>
            <ac:spMk id="57" creationId="{D22DA2F1-E7D0-D069-92D7-28CD969111D8}"/>
          </ac:spMkLst>
        </pc:spChg>
        <pc:spChg chg="del">
          <ac:chgData name="Sarah Sisson" userId="S::sarah@codeacsolutions.com::e1462ac6-df29-4ffe-8627-c11a691ec4b4" providerId="AD" clId="Web-{96490696-5BA7-D245-82CD-D849562FBA70}" dt="2023-09-26T10:37:02.673" v="114"/>
          <ac:spMkLst>
            <pc:docMk/>
            <pc:sldMk cId="0" sldId="257"/>
            <ac:spMk id="73" creationId="{00000000-0000-0000-0000-000000000000}"/>
          </ac:spMkLst>
        </pc:spChg>
        <pc:spChg chg="del">
          <ac:chgData name="Sarah Sisson" userId="S::sarah@codeacsolutions.com::e1462ac6-df29-4ffe-8627-c11a691ec4b4" providerId="AD" clId="Web-{96490696-5BA7-D245-82CD-D849562FBA70}" dt="2023-09-26T10:37:02.673" v="113"/>
          <ac:spMkLst>
            <pc:docMk/>
            <pc:sldMk cId="0" sldId="257"/>
            <ac:spMk id="74" creationId="{00000000-0000-0000-0000-000000000000}"/>
          </ac:spMkLst>
        </pc:spChg>
        <pc:spChg chg="del">
          <ac:chgData name="Sarah Sisson" userId="S::sarah@codeacsolutions.com::e1462ac6-df29-4ffe-8627-c11a691ec4b4" providerId="AD" clId="Web-{96490696-5BA7-D245-82CD-D849562FBA70}" dt="2023-09-26T10:37:02.673" v="112"/>
          <ac:spMkLst>
            <pc:docMk/>
            <pc:sldMk cId="0" sldId="257"/>
            <ac:spMk id="75" creationId="{00000000-0000-0000-0000-000000000000}"/>
          </ac:spMkLst>
        </pc:spChg>
        <pc:spChg chg="del">
          <ac:chgData name="Sarah Sisson" userId="S::sarah@codeacsolutions.com::e1462ac6-df29-4ffe-8627-c11a691ec4b4" providerId="AD" clId="Web-{96490696-5BA7-D245-82CD-D849562FBA70}" dt="2023-09-26T10:50:25.021" v="176"/>
          <ac:spMkLst>
            <pc:docMk/>
            <pc:sldMk cId="0" sldId="257"/>
            <ac:spMk id="77" creationId="{00000000-0000-0000-0000-000000000000}"/>
          </ac:spMkLst>
        </pc:spChg>
        <pc:spChg chg="add mod">
          <ac:chgData name="Sarah Sisson" userId="S::sarah@codeacsolutions.com::e1462ac6-df29-4ffe-8627-c11a691ec4b4" providerId="AD" clId="Web-{96490696-5BA7-D245-82CD-D849562FBA70}" dt="2023-09-26T11:10:28.745" v="465" actId="1076"/>
          <ac:spMkLst>
            <pc:docMk/>
            <pc:sldMk cId="0" sldId="257"/>
            <ac:spMk id="92" creationId="{6323091E-CA22-B554-DD80-A846B1D33ECC}"/>
          </ac:spMkLst>
        </pc:spChg>
        <pc:grpChg chg="del">
          <ac:chgData name="Sarah Sisson" userId="S::sarah@codeacsolutions.com::e1462ac6-df29-4ffe-8627-c11a691ec4b4" providerId="AD" clId="Web-{96490696-5BA7-D245-82CD-D849562FBA70}" dt="2023-09-26T10:37:02.673" v="101"/>
          <ac:grpSpMkLst>
            <pc:docMk/>
            <pc:sldMk cId="0" sldId="257"/>
            <ac:grpSpMk id="16" creationId="{70D30C38-7692-7C19-63CC-2860EBBB7BCB}"/>
          </ac:grpSpMkLst>
        </pc:grpChg>
        <pc:grpChg chg="add mod">
          <ac:chgData name="Sarah Sisson" userId="S::sarah@codeacsolutions.com::e1462ac6-df29-4ffe-8627-c11a691ec4b4" providerId="AD" clId="Web-{96490696-5BA7-D245-82CD-D849562FBA70}" dt="2023-09-26T11:03:37.868" v="352" actId="1076"/>
          <ac:grpSpMkLst>
            <pc:docMk/>
            <pc:sldMk cId="0" sldId="257"/>
            <ac:grpSpMk id="40" creationId="{91C254E1-C080-3046-46B8-8E975839A1C3}"/>
          </ac:grpSpMkLst>
        </pc:grpChg>
        <pc:grpChg chg="add del">
          <ac:chgData name="Sarah Sisson" userId="S::sarah@codeacsolutions.com::e1462ac6-df29-4ffe-8627-c11a691ec4b4" providerId="AD" clId="Web-{96490696-5BA7-D245-82CD-D849562FBA70}" dt="2023-09-26T10:52:05.072" v="235"/>
          <ac:grpSpMkLst>
            <pc:docMk/>
            <pc:sldMk cId="0" sldId="257"/>
            <ac:grpSpMk id="64" creationId="{B305D772-D3F4-203A-7524-91D89E291EFD}"/>
          </ac:grpSpMkLst>
        </pc:grpChg>
        <pc:grpChg chg="add mod">
          <ac:chgData name="Sarah Sisson" userId="S::sarah@codeacsolutions.com::e1462ac6-df29-4ffe-8627-c11a691ec4b4" providerId="AD" clId="Web-{96490696-5BA7-D245-82CD-D849562FBA70}" dt="2023-09-26T11:03:49.368" v="358" actId="1076"/>
          <ac:grpSpMkLst>
            <pc:docMk/>
            <pc:sldMk cId="0" sldId="257"/>
            <ac:grpSpMk id="83" creationId="{1244FB67-BF60-EE93-2DF1-7F86EDEEF982}"/>
          </ac:grpSpMkLst>
        </pc:grpChg>
        <pc:picChg chg="del">
          <ac:chgData name="Sarah Sisson" userId="S::sarah@codeacsolutions.com::e1462ac6-df29-4ffe-8627-c11a691ec4b4" providerId="AD" clId="Web-{96490696-5BA7-D245-82CD-D849562FBA70}" dt="2023-09-26T10:37:02.673" v="116"/>
          <ac:picMkLst>
            <pc:docMk/>
            <pc:sldMk cId="0" sldId="257"/>
            <ac:picMk id="2" creationId="{00000000-0000-0000-0000-000000000000}"/>
          </ac:picMkLst>
        </pc:picChg>
        <pc:picChg chg="del">
          <ac:chgData name="Sarah Sisson" userId="S::sarah@codeacsolutions.com::e1462ac6-df29-4ffe-8627-c11a691ec4b4" providerId="AD" clId="Web-{96490696-5BA7-D245-82CD-D849562FBA70}" dt="2023-09-26T10:38:02.879" v="125"/>
          <ac:picMkLst>
            <pc:docMk/>
            <pc:sldMk cId="0" sldId="257"/>
            <ac:picMk id="9" creationId="{00000000-0000-0000-0000-000000000000}"/>
          </ac:picMkLst>
        </pc:picChg>
        <pc:picChg chg="del">
          <ac:chgData name="Sarah Sisson" userId="S::sarah@codeacsolutions.com::e1462ac6-df29-4ffe-8627-c11a691ec4b4" providerId="AD" clId="Web-{96490696-5BA7-D245-82CD-D849562FBA70}" dt="2023-09-26T10:37:21.455" v="117"/>
          <ac:picMkLst>
            <pc:docMk/>
            <pc:sldMk cId="0" sldId="257"/>
            <ac:picMk id="10" creationId="{00000000-0000-0000-0000-000000000000}"/>
          </ac:picMkLst>
        </pc:picChg>
        <pc:picChg chg="mod">
          <ac:chgData name="Sarah Sisson" userId="S::sarah@codeacsolutions.com::e1462ac6-df29-4ffe-8627-c11a691ec4b4" providerId="AD" clId="Web-{96490696-5BA7-D245-82CD-D849562FBA70}" dt="2023-09-26T11:03:26.117" v="338" actId="1076"/>
          <ac:picMkLst>
            <pc:docMk/>
            <pc:sldMk cId="0" sldId="257"/>
            <ac:picMk id="13" creationId="{00000000-0000-0000-0000-000000000000}"/>
          </ac:picMkLst>
        </pc:picChg>
        <pc:picChg chg="mod">
          <ac:chgData name="Sarah Sisson" userId="S::sarah@codeacsolutions.com::e1462ac6-df29-4ffe-8627-c11a691ec4b4" providerId="AD" clId="Web-{96490696-5BA7-D245-82CD-D849562FBA70}" dt="2023-09-26T11:03:26.133" v="339" actId="1076"/>
          <ac:picMkLst>
            <pc:docMk/>
            <pc:sldMk cId="0" sldId="257"/>
            <ac:picMk id="15" creationId="{00000000-0000-0000-0000-000000000000}"/>
          </ac:picMkLst>
        </pc:picChg>
        <pc:picChg chg="del">
          <ac:chgData name="Sarah Sisson" userId="S::sarah@codeacsolutions.com::e1462ac6-df29-4ffe-8627-c11a691ec4b4" providerId="AD" clId="Web-{96490696-5BA7-D245-82CD-D849562FBA70}" dt="2023-09-26T10:37:02.673" v="104"/>
          <ac:picMkLst>
            <pc:docMk/>
            <pc:sldMk cId="0" sldId="257"/>
            <ac:picMk id="17" creationId="{6E6AE236-CEA2-E058-68E5-16C02E891C3E}"/>
          </ac:picMkLst>
        </pc:picChg>
        <pc:picChg chg="del">
          <ac:chgData name="Sarah Sisson" userId="S::sarah@codeacsolutions.com::e1462ac6-df29-4ffe-8627-c11a691ec4b4" providerId="AD" clId="Web-{96490696-5BA7-D245-82CD-D849562FBA70}" dt="2023-09-26T10:37:02.673" v="103"/>
          <ac:picMkLst>
            <pc:docMk/>
            <pc:sldMk cId="0" sldId="257"/>
            <ac:picMk id="18" creationId="{27D30372-63A7-BF57-E73A-BF65BBEBB8EF}"/>
          </ac:picMkLst>
        </pc:picChg>
        <pc:picChg chg="mod">
          <ac:chgData name="Sarah Sisson" userId="S::sarah@codeacsolutions.com::e1462ac6-df29-4ffe-8627-c11a691ec4b4" providerId="AD" clId="Web-{96490696-5BA7-D245-82CD-D849562FBA70}" dt="2023-09-26T11:03:26.149" v="340" actId="1076"/>
          <ac:picMkLst>
            <pc:docMk/>
            <pc:sldMk cId="0" sldId="257"/>
            <ac:picMk id="19" creationId="{00000000-0000-0000-0000-000000000000}"/>
          </ac:picMkLst>
        </pc:picChg>
        <pc:picChg chg="mod">
          <ac:chgData name="Sarah Sisson" userId="S::sarah@codeacsolutions.com::e1462ac6-df29-4ffe-8627-c11a691ec4b4" providerId="AD" clId="Web-{96490696-5BA7-D245-82CD-D849562FBA70}" dt="2023-09-26T11:03:26.149" v="341" actId="1076"/>
          <ac:picMkLst>
            <pc:docMk/>
            <pc:sldMk cId="0" sldId="257"/>
            <ac:picMk id="25" creationId="{00000000-0000-0000-0000-000000000000}"/>
          </ac:picMkLst>
        </pc:picChg>
        <pc:picChg chg="add mod">
          <ac:chgData name="Sarah Sisson" userId="S::sarah@codeacsolutions.com::e1462ac6-df29-4ffe-8627-c11a691ec4b4" providerId="AD" clId="Web-{96490696-5BA7-D245-82CD-D849562FBA70}" dt="2023-09-26T11:03:37.868" v="353" actId="1076"/>
          <ac:picMkLst>
            <pc:docMk/>
            <pc:sldMk cId="0" sldId="257"/>
            <ac:picMk id="42" creationId="{AD071184-4FCA-D1A6-EBA8-F7F095A87D8A}"/>
          </ac:picMkLst>
        </pc:picChg>
        <pc:picChg chg="add mod">
          <ac:chgData name="Sarah Sisson" userId="S::sarah@codeacsolutions.com::e1462ac6-df29-4ffe-8627-c11a691ec4b4" providerId="AD" clId="Web-{96490696-5BA7-D245-82CD-D849562FBA70}" dt="2023-09-26T11:03:37.883" v="354" actId="1076"/>
          <ac:picMkLst>
            <pc:docMk/>
            <pc:sldMk cId="0" sldId="257"/>
            <ac:picMk id="44" creationId="{7F998D3F-FABA-F678-581E-37A0AF5530BF}"/>
          </ac:picMkLst>
        </pc:picChg>
        <pc:picChg chg="add mod">
          <ac:chgData name="Sarah Sisson" userId="S::sarah@codeacsolutions.com::e1462ac6-df29-4ffe-8627-c11a691ec4b4" providerId="AD" clId="Web-{96490696-5BA7-D245-82CD-D849562FBA70}" dt="2023-09-26T11:03:37.899" v="355" actId="1076"/>
          <ac:picMkLst>
            <pc:docMk/>
            <pc:sldMk cId="0" sldId="257"/>
            <ac:picMk id="46" creationId="{3181180C-EE6B-8492-7F57-3ECBF801861D}"/>
          </ac:picMkLst>
        </pc:picChg>
        <pc:picChg chg="add mod">
          <ac:chgData name="Sarah Sisson" userId="S::sarah@codeacsolutions.com::e1462ac6-df29-4ffe-8627-c11a691ec4b4" providerId="AD" clId="Web-{96490696-5BA7-D245-82CD-D849562FBA70}" dt="2023-09-26T11:03:37.915" v="356" actId="1076"/>
          <ac:picMkLst>
            <pc:docMk/>
            <pc:sldMk cId="0" sldId="257"/>
            <ac:picMk id="48" creationId="{BCCEBF43-C5E1-992B-B912-EFD3F137D4D0}"/>
          </ac:picMkLst>
        </pc:picChg>
        <pc:picChg chg="mod">
          <ac:chgData name="Sarah Sisson" userId="S::sarah@codeacsolutions.com::e1462ac6-df29-4ffe-8627-c11a691ec4b4" providerId="AD" clId="Web-{96490696-5BA7-D245-82CD-D849562FBA70}" dt="2023-09-26T11:03:26.180" v="343" actId="1076"/>
          <ac:picMkLst>
            <pc:docMk/>
            <pc:sldMk cId="0" sldId="257"/>
            <ac:picMk id="50" creationId="{C1AF6028-9758-E740-FF89-F4AF8CDFEB65}"/>
          </ac:picMkLst>
        </pc:picChg>
        <pc:picChg chg="mod">
          <ac:chgData name="Sarah Sisson" userId="S::sarah@codeacsolutions.com::e1462ac6-df29-4ffe-8627-c11a691ec4b4" providerId="AD" clId="Web-{96490696-5BA7-D245-82CD-D849562FBA70}" dt="2023-09-26T11:03:26.195" v="344" actId="1076"/>
          <ac:picMkLst>
            <pc:docMk/>
            <pc:sldMk cId="0" sldId="257"/>
            <ac:picMk id="51" creationId="{1A63CD8A-1922-B376-36BD-9FA46F01DCFF}"/>
          </ac:picMkLst>
        </pc:picChg>
        <pc:picChg chg="mod">
          <ac:chgData name="Sarah Sisson" userId="S::sarah@codeacsolutions.com::e1462ac6-df29-4ffe-8627-c11a691ec4b4" providerId="AD" clId="Web-{96490696-5BA7-D245-82CD-D849562FBA70}" dt="2023-09-26T11:03:26.289" v="351" actId="1076"/>
          <ac:picMkLst>
            <pc:docMk/>
            <pc:sldMk cId="0" sldId="257"/>
            <ac:picMk id="58" creationId="{54B78D1A-48E8-4BB6-7346-165D51C0F3BB}"/>
          </ac:picMkLst>
        </pc:picChg>
        <pc:picChg chg="add del">
          <ac:chgData name="Sarah Sisson" userId="S::sarah@codeacsolutions.com::e1462ac6-df29-4ffe-8627-c11a691ec4b4" providerId="AD" clId="Web-{96490696-5BA7-D245-82CD-D849562FBA70}" dt="2023-09-26T10:52:05.072" v="234"/>
          <ac:picMkLst>
            <pc:docMk/>
            <pc:sldMk cId="0" sldId="257"/>
            <ac:picMk id="66" creationId="{5F58C3BA-04A5-EE48-A8C0-F9F7FD6D77D0}"/>
          </ac:picMkLst>
        </pc:picChg>
        <pc:picChg chg="add del">
          <ac:chgData name="Sarah Sisson" userId="S::sarah@codeacsolutions.com::e1462ac6-df29-4ffe-8627-c11a691ec4b4" providerId="AD" clId="Web-{96490696-5BA7-D245-82CD-D849562FBA70}" dt="2023-09-26T10:52:05.072" v="233"/>
          <ac:picMkLst>
            <pc:docMk/>
            <pc:sldMk cId="0" sldId="257"/>
            <ac:picMk id="68" creationId="{C1B3B44D-F4BA-77C8-24AE-37E1AAD44842}"/>
          </ac:picMkLst>
        </pc:picChg>
        <pc:picChg chg="add del">
          <ac:chgData name="Sarah Sisson" userId="S::sarah@codeacsolutions.com::e1462ac6-df29-4ffe-8627-c11a691ec4b4" providerId="AD" clId="Web-{96490696-5BA7-D245-82CD-D849562FBA70}" dt="2023-09-26T10:52:05.072" v="232"/>
          <ac:picMkLst>
            <pc:docMk/>
            <pc:sldMk cId="0" sldId="257"/>
            <ac:picMk id="70" creationId="{43511629-4542-9469-77C8-19E93DC4140F}"/>
          </ac:picMkLst>
        </pc:picChg>
        <pc:picChg chg="add del">
          <ac:chgData name="Sarah Sisson" userId="S::sarah@codeacsolutions.com::e1462ac6-df29-4ffe-8627-c11a691ec4b4" providerId="AD" clId="Web-{96490696-5BA7-D245-82CD-D849562FBA70}" dt="2023-09-26T10:52:05.072" v="231"/>
          <ac:picMkLst>
            <pc:docMk/>
            <pc:sldMk cId="0" sldId="257"/>
            <ac:picMk id="72" creationId="{98D8160C-A857-354E-333B-6FA9D835608C}"/>
          </ac:picMkLst>
        </pc:picChg>
        <pc:picChg chg="del">
          <ac:chgData name="Sarah Sisson" userId="S::sarah@codeacsolutions.com::e1462ac6-df29-4ffe-8627-c11a691ec4b4" providerId="AD" clId="Web-{96490696-5BA7-D245-82CD-D849562FBA70}" dt="2023-09-26T10:37:02.673" v="111"/>
          <ac:picMkLst>
            <pc:docMk/>
            <pc:sldMk cId="0" sldId="257"/>
            <ac:picMk id="85" creationId="{00000000-0000-0000-0000-000000000000}"/>
          </ac:picMkLst>
        </pc:picChg>
        <pc:picChg chg="del">
          <ac:chgData name="Sarah Sisson" userId="S::sarah@codeacsolutions.com::e1462ac6-df29-4ffe-8627-c11a691ec4b4" providerId="AD" clId="Web-{96490696-5BA7-D245-82CD-D849562FBA70}" dt="2023-09-26T10:37:02.673" v="110"/>
          <ac:picMkLst>
            <pc:docMk/>
            <pc:sldMk cId="0" sldId="257"/>
            <ac:picMk id="86" creationId="{00000000-0000-0000-0000-000000000000}"/>
          </ac:picMkLst>
        </pc:picChg>
        <pc:picChg chg="del">
          <ac:chgData name="Sarah Sisson" userId="S::sarah@codeacsolutions.com::e1462ac6-df29-4ffe-8627-c11a691ec4b4" providerId="AD" clId="Web-{96490696-5BA7-D245-82CD-D849562FBA70}" dt="2023-09-26T10:37:02.673" v="109"/>
          <ac:picMkLst>
            <pc:docMk/>
            <pc:sldMk cId="0" sldId="257"/>
            <ac:picMk id="87" creationId="{00000000-0000-0000-0000-000000000000}"/>
          </ac:picMkLst>
        </pc:picChg>
        <pc:picChg chg="add mod ord modCrop">
          <ac:chgData name="Sarah Sisson" userId="S::sarah@codeacsolutions.com::e1462ac6-df29-4ffe-8627-c11a691ec4b4" providerId="AD" clId="Web-{96490696-5BA7-D245-82CD-D849562FBA70}" dt="2023-09-26T11:18:46.392" v="576" actId="1076"/>
          <ac:picMkLst>
            <pc:docMk/>
            <pc:sldMk cId="0" sldId="257"/>
            <ac:picMk id="88" creationId="{A10F1642-8862-9DE6-B8FD-333A1920B4AD}"/>
          </ac:picMkLst>
        </pc:picChg>
        <pc:picChg chg="add mod">
          <ac:chgData name="Sarah Sisson" userId="S::sarah@codeacsolutions.com::e1462ac6-df29-4ffe-8627-c11a691ec4b4" providerId="AD" clId="Web-{96490696-5BA7-D245-82CD-D849562FBA70}" dt="2023-09-26T11:10:23.167" v="464" actId="1076"/>
          <ac:picMkLst>
            <pc:docMk/>
            <pc:sldMk cId="0" sldId="257"/>
            <ac:picMk id="90" creationId="{4AF18302-C3DF-A163-551B-9BC48F0C231C}"/>
          </ac:picMkLst>
        </pc:picChg>
      </pc:sldChg>
      <pc:sldChg chg="addSp delSp modSp del">
        <pc:chgData name="Sarah Sisson" userId="S::sarah@codeacsolutions.com::e1462ac6-df29-4ffe-8627-c11a691ec4b4" providerId="AD" clId="Web-{96490696-5BA7-D245-82CD-D849562FBA70}" dt="2023-09-26T11:06:39.813" v="427"/>
        <pc:sldMkLst>
          <pc:docMk/>
          <pc:sldMk cId="0" sldId="258"/>
        </pc:sldMkLst>
        <pc:spChg chg="del">
          <ac:chgData name="Sarah Sisson" userId="S::sarah@codeacsolutions.com::e1462ac6-df29-4ffe-8627-c11a691ec4b4" providerId="AD" clId="Web-{96490696-5BA7-D245-82CD-D849562FBA70}" dt="2023-09-26T11:06:38.204" v="426"/>
          <ac:spMkLst>
            <pc:docMk/>
            <pc:sldMk cId="0" sldId="258"/>
            <ac:spMk id="8" creationId="{00000000-0000-0000-0000-000000000000}"/>
          </ac:spMkLst>
        </pc:spChg>
        <pc:spChg chg="del mod">
          <ac:chgData name="Sarah Sisson" userId="S::sarah@codeacsolutions.com::e1462ac6-df29-4ffe-8627-c11a691ec4b4" providerId="AD" clId="Web-{96490696-5BA7-D245-82CD-D849562FBA70}" dt="2023-09-26T11:06:20.453" v="418"/>
          <ac:spMkLst>
            <pc:docMk/>
            <pc:sldMk cId="0" sldId="258"/>
            <ac:spMk id="9" creationId="{00000000-0000-0000-0000-000000000000}"/>
          </ac:spMkLst>
        </pc:spChg>
        <pc:spChg chg="del">
          <ac:chgData name="Sarah Sisson" userId="S::sarah@codeacsolutions.com::e1462ac6-df29-4ffe-8627-c11a691ec4b4" providerId="AD" clId="Web-{96490696-5BA7-D245-82CD-D849562FBA70}" dt="2023-09-26T11:06:37.954" v="425"/>
          <ac:spMkLst>
            <pc:docMk/>
            <pc:sldMk cId="0" sldId="258"/>
            <ac:spMk id="10" creationId="{00000000-0000-0000-0000-000000000000}"/>
          </ac:spMkLst>
        </pc:spChg>
        <pc:spChg chg="del">
          <ac:chgData name="Sarah Sisson" userId="S::sarah@codeacsolutions.com::e1462ac6-df29-4ffe-8627-c11a691ec4b4" providerId="AD" clId="Web-{96490696-5BA7-D245-82CD-D849562FBA70}" dt="2023-09-26T11:06:37.954" v="424"/>
          <ac:spMkLst>
            <pc:docMk/>
            <pc:sldMk cId="0" sldId="258"/>
            <ac:spMk id="11" creationId="{00000000-0000-0000-0000-000000000000}"/>
          </ac:spMkLst>
        </pc:spChg>
        <pc:spChg chg="del">
          <ac:chgData name="Sarah Sisson" userId="S::sarah@codeacsolutions.com::e1462ac6-df29-4ffe-8627-c11a691ec4b4" providerId="AD" clId="Web-{96490696-5BA7-D245-82CD-D849562FBA70}" dt="2023-09-26T11:06:37.938" v="423"/>
          <ac:spMkLst>
            <pc:docMk/>
            <pc:sldMk cId="0" sldId="258"/>
            <ac:spMk id="13" creationId="{00000000-0000-0000-0000-000000000000}"/>
          </ac:spMkLst>
        </pc:spChg>
        <pc:spChg chg="add mod">
          <ac:chgData name="Sarah Sisson" userId="S::sarah@codeacsolutions.com::e1462ac6-df29-4ffe-8627-c11a691ec4b4" providerId="AD" clId="Web-{96490696-5BA7-D245-82CD-D849562FBA70}" dt="2023-09-26T11:06:38.204" v="426"/>
          <ac:spMkLst>
            <pc:docMk/>
            <pc:sldMk cId="0" sldId="258"/>
            <ac:spMk id="14" creationId="{6904617F-939F-27F6-5719-EE298A7209A1}"/>
          </ac:spMkLst>
        </pc:spChg>
        <pc:spChg chg="del">
          <ac:chgData name="Sarah Sisson" userId="S::sarah@codeacsolutions.com::e1462ac6-df29-4ffe-8627-c11a691ec4b4" providerId="AD" clId="Web-{96490696-5BA7-D245-82CD-D849562FBA70}" dt="2023-09-26T11:06:37.938" v="422"/>
          <ac:spMkLst>
            <pc:docMk/>
            <pc:sldMk cId="0" sldId="258"/>
            <ac:spMk id="17" creationId="{00000000-0000-0000-0000-000000000000}"/>
          </ac:spMkLst>
        </pc:spChg>
        <pc:grpChg chg="mod">
          <ac:chgData name="Sarah Sisson" userId="S::sarah@codeacsolutions.com::e1462ac6-df29-4ffe-8627-c11a691ec4b4" providerId="AD" clId="Web-{96490696-5BA7-D245-82CD-D849562FBA70}" dt="2023-09-26T11:06:03.655" v="414" actId="1076"/>
          <ac:grpSpMkLst>
            <pc:docMk/>
            <pc:sldMk cId="0" sldId="258"/>
            <ac:grpSpMk id="28" creationId="{D813A32E-87F0-B221-D12B-63EC4CD4C70F}"/>
          </ac:grpSpMkLst>
        </pc:grpChg>
        <pc:picChg chg="del">
          <ac:chgData name="Sarah Sisson" userId="S::sarah@codeacsolutions.com::e1462ac6-df29-4ffe-8627-c11a691ec4b4" providerId="AD" clId="Web-{96490696-5BA7-D245-82CD-D849562FBA70}" dt="2023-09-26T11:06:36.469" v="421"/>
          <ac:picMkLst>
            <pc:docMk/>
            <pc:sldMk cId="0" sldId="258"/>
            <ac:picMk id="16" creationId="{00000000-0000-0000-0000-000000000000}"/>
          </ac:picMkLst>
        </pc:picChg>
      </pc:sldChg>
    </pc:docChg>
  </pc:docChgLst>
  <pc:docChgLst>
    <pc:chgData name="Sarah Sisson" userId="S::sarah@codeacsolutions.com::e1462ac6-df29-4ffe-8627-c11a691ec4b4" providerId="AD" clId="Web-{6085E100-42DF-2DAA-F702-B8889F0BE1F2}"/>
    <pc:docChg chg="mod modSld">
      <pc:chgData name="Sarah Sisson" userId="S::sarah@codeacsolutions.com::e1462ac6-df29-4ffe-8627-c11a691ec4b4" providerId="AD" clId="Web-{6085E100-42DF-2DAA-F702-B8889F0BE1F2}" dt="2023-09-15T12:11:06.828" v="213"/>
      <pc:docMkLst>
        <pc:docMk/>
      </pc:docMkLst>
      <pc:sldChg chg="modSp modCm">
        <pc:chgData name="Sarah Sisson" userId="S::sarah@codeacsolutions.com::e1462ac6-df29-4ffe-8627-c11a691ec4b4" providerId="AD" clId="Web-{6085E100-42DF-2DAA-F702-B8889F0BE1F2}" dt="2023-09-15T12:02:02.408" v="31"/>
        <pc:sldMkLst>
          <pc:docMk/>
          <pc:sldMk cId="0" sldId="256"/>
        </pc:sldMkLst>
        <pc:spChg chg="mod">
          <ac:chgData name="Sarah Sisson" userId="S::sarah@codeacsolutions.com::e1462ac6-df29-4ffe-8627-c11a691ec4b4" providerId="AD" clId="Web-{6085E100-42DF-2DAA-F702-B8889F0BE1F2}" dt="2023-09-15T12:01:57.142" v="28" actId="1076"/>
          <ac:spMkLst>
            <pc:docMk/>
            <pc:sldMk cId="0" sldId="256"/>
            <ac:spMk id="8" creationId="{00000000-0000-0000-0000-000000000000}"/>
          </ac:spMkLst>
        </pc:spChg>
        <pc:picChg chg="mod">
          <ac:chgData name="Sarah Sisson" userId="S::sarah@codeacsolutions.com::e1462ac6-df29-4ffe-8627-c11a691ec4b4" providerId="AD" clId="Web-{6085E100-42DF-2DAA-F702-B8889F0BE1F2}" dt="2023-09-14T12:28:11.052" v="4"/>
          <ac:picMkLst>
            <pc:docMk/>
            <pc:sldMk cId="0" sldId="256"/>
            <ac:picMk id="2" creationId="{00000000-0000-0000-0000-000000000000}"/>
          </ac:picMkLst>
        </pc:picChg>
        <pc:extLst>
          <p:ext xmlns:p="http://schemas.openxmlformats.org/presentationml/2006/main" uri="{D6D511B9-2390-475A-947B-AFAB55BFBCF1}">
            <pc226:cmChg xmlns:pc226="http://schemas.microsoft.com/office/powerpoint/2022/06/main/command" chg="mod modRxn">
              <pc226:chgData name="Sarah Sisson" userId="S::sarah@codeacsolutions.com::e1462ac6-df29-4ffe-8627-c11a691ec4b4" providerId="AD" clId="Web-{6085E100-42DF-2DAA-F702-B8889F0BE1F2}" dt="2023-09-15T12:02:02.408" v="31"/>
              <pc2:cmMkLst xmlns:pc2="http://schemas.microsoft.com/office/powerpoint/2019/9/main/command">
                <pc:docMk/>
                <pc:sldMk cId="0" sldId="256"/>
                <pc2:cmMk id="{63EEB542-5424-40FC-B5EA-AF7D245C844D}"/>
              </pc2:cmMkLst>
            </pc226:cmChg>
          </p:ext>
        </pc:extLst>
      </pc:sldChg>
      <pc:sldChg chg="modSp modCm">
        <pc:chgData name="Sarah Sisson" userId="S::sarah@codeacsolutions.com::e1462ac6-df29-4ffe-8627-c11a691ec4b4" providerId="AD" clId="Web-{6085E100-42DF-2DAA-F702-B8889F0BE1F2}" dt="2023-09-15T12:06:58.002" v="89"/>
        <pc:sldMkLst>
          <pc:docMk/>
          <pc:sldMk cId="0" sldId="257"/>
        </pc:sldMkLst>
        <pc:spChg chg="mod">
          <ac:chgData name="Sarah Sisson" userId="S::sarah@codeacsolutions.com::e1462ac6-df29-4ffe-8627-c11a691ec4b4" providerId="AD" clId="Web-{6085E100-42DF-2DAA-F702-B8889F0BE1F2}" dt="2023-09-15T12:03:21.365" v="74" actId="20577"/>
          <ac:spMkLst>
            <pc:docMk/>
            <pc:sldMk cId="0" sldId="257"/>
            <ac:spMk id="7" creationId="{00000000-0000-0000-0000-000000000000}"/>
          </ac:spMkLst>
        </pc:spChg>
        <pc:picChg chg="mod">
          <ac:chgData name="Sarah Sisson" userId="S::sarah@codeacsolutions.com::e1462ac6-df29-4ffe-8627-c11a691ec4b4" providerId="AD" clId="Web-{6085E100-42DF-2DAA-F702-B8889F0BE1F2}" dt="2023-09-15T12:06:58.002" v="89"/>
          <ac:picMkLst>
            <pc:docMk/>
            <pc:sldMk cId="0" sldId="257"/>
            <ac:picMk id="10" creationId="{00000000-0000-0000-0000-000000000000}"/>
          </ac:picMkLst>
        </pc:picChg>
        <pc:extLst>
          <p:ext xmlns:p="http://schemas.openxmlformats.org/presentationml/2006/main" uri="{D6D511B9-2390-475A-947B-AFAB55BFBCF1}">
            <pc226:cmChg xmlns:pc226="http://schemas.microsoft.com/office/powerpoint/2022/06/main/command" chg="mod modRxn">
              <pc226:chgData name="Sarah Sisson" userId="S::sarah@codeacsolutions.com::e1462ac6-df29-4ffe-8627-c11a691ec4b4" providerId="AD" clId="Web-{6085E100-42DF-2DAA-F702-B8889F0BE1F2}" dt="2023-09-15T12:03:21.365" v="74" actId="20577"/>
              <pc2:cmMkLst xmlns:pc2="http://schemas.microsoft.com/office/powerpoint/2019/9/main/command">
                <pc:docMk/>
                <pc:sldMk cId="0" sldId="257"/>
                <pc2:cmMk id="{AE31E002-3EAD-448D-BA3E-E33D12B1B405}"/>
              </pc2:cmMkLst>
            </pc226:cmChg>
          </p:ext>
        </pc:extLst>
      </pc:sldChg>
      <pc:sldChg chg="delSp modSp">
        <pc:chgData name="Sarah Sisson" userId="S::sarah@codeacsolutions.com::e1462ac6-df29-4ffe-8627-c11a691ec4b4" providerId="AD" clId="Web-{6085E100-42DF-2DAA-F702-B8889F0BE1F2}" dt="2023-09-15T12:05:21.856" v="88" actId="1076"/>
        <pc:sldMkLst>
          <pc:docMk/>
          <pc:sldMk cId="0" sldId="258"/>
        </pc:sldMkLst>
        <pc:spChg chg="mod">
          <ac:chgData name="Sarah Sisson" userId="S::sarah@codeacsolutions.com::e1462ac6-df29-4ffe-8627-c11a691ec4b4" providerId="AD" clId="Web-{6085E100-42DF-2DAA-F702-B8889F0BE1F2}" dt="2023-09-15T12:05:21.794" v="87" actId="1076"/>
          <ac:spMkLst>
            <pc:docMk/>
            <pc:sldMk cId="0" sldId="258"/>
            <ac:spMk id="6" creationId="{EFE8A661-2B7F-CBB7-53A4-F34FD94B88F8}"/>
          </ac:spMkLst>
        </pc:spChg>
        <pc:spChg chg="mod">
          <ac:chgData name="Sarah Sisson" userId="S::sarah@codeacsolutions.com::e1462ac6-df29-4ffe-8627-c11a691ec4b4" providerId="AD" clId="Web-{6085E100-42DF-2DAA-F702-B8889F0BE1F2}" dt="2023-09-15T12:05:21.856" v="88" actId="1076"/>
          <ac:spMkLst>
            <pc:docMk/>
            <pc:sldMk cId="0" sldId="258"/>
            <ac:spMk id="7" creationId="{82A29005-94FA-78AF-0582-0E5AB1113D42}"/>
          </ac:spMkLst>
        </pc:spChg>
        <pc:spChg chg="mod">
          <ac:chgData name="Sarah Sisson" userId="S::sarah@codeacsolutions.com::e1462ac6-df29-4ffe-8627-c11a691ec4b4" providerId="AD" clId="Web-{6085E100-42DF-2DAA-F702-B8889F0BE1F2}" dt="2023-09-15T12:05:04.793" v="85" actId="14100"/>
          <ac:spMkLst>
            <pc:docMk/>
            <pc:sldMk cId="0" sldId="258"/>
            <ac:spMk id="9" creationId="{00000000-0000-0000-0000-000000000000}"/>
          </ac:spMkLst>
        </pc:spChg>
        <pc:spChg chg="del">
          <ac:chgData name="Sarah Sisson" userId="S::sarah@codeacsolutions.com::e1462ac6-df29-4ffe-8627-c11a691ec4b4" providerId="AD" clId="Web-{6085E100-42DF-2DAA-F702-B8889F0BE1F2}" dt="2023-09-15T12:04:05.649" v="77"/>
          <ac:spMkLst>
            <pc:docMk/>
            <pc:sldMk cId="0" sldId="258"/>
            <ac:spMk id="12" creationId="{00000000-0000-0000-0000-000000000000}"/>
          </ac:spMkLst>
        </pc:spChg>
        <pc:spChg chg="mod">
          <ac:chgData name="Sarah Sisson" userId="S::sarah@codeacsolutions.com::e1462ac6-df29-4ffe-8627-c11a691ec4b4" providerId="AD" clId="Web-{6085E100-42DF-2DAA-F702-B8889F0BE1F2}" dt="2023-09-15T12:04:10.696" v="78" actId="1076"/>
          <ac:spMkLst>
            <pc:docMk/>
            <pc:sldMk cId="0" sldId="258"/>
            <ac:spMk id="13" creationId="{00000000-0000-0000-0000-000000000000}"/>
          </ac:spMkLst>
        </pc:spChg>
        <pc:spChg chg="del">
          <ac:chgData name="Sarah Sisson" userId="S::sarah@codeacsolutions.com::e1462ac6-df29-4ffe-8627-c11a691ec4b4" providerId="AD" clId="Web-{6085E100-42DF-2DAA-F702-B8889F0BE1F2}" dt="2023-09-15T12:04:03.993" v="76"/>
          <ac:spMkLst>
            <pc:docMk/>
            <pc:sldMk cId="0" sldId="258"/>
            <ac:spMk id="14" creationId="{00000000-0000-0000-0000-000000000000}"/>
          </ac:spMkLst>
        </pc:spChg>
        <pc:spChg chg="mod">
          <ac:chgData name="Sarah Sisson" userId="S::sarah@codeacsolutions.com::e1462ac6-df29-4ffe-8627-c11a691ec4b4" providerId="AD" clId="Web-{6085E100-42DF-2DAA-F702-B8889F0BE1F2}" dt="2023-09-15T12:05:11.746" v="86" actId="1076"/>
          <ac:spMkLst>
            <pc:docMk/>
            <pc:sldMk cId="0" sldId="258"/>
            <ac:spMk id="15" creationId="{00000000-0000-0000-0000-000000000000}"/>
          </ac:spMkLst>
        </pc:spChg>
        <pc:picChg chg="mod">
          <ac:chgData name="Sarah Sisson" userId="S::sarah@codeacsolutions.com::e1462ac6-df29-4ffe-8627-c11a691ec4b4" providerId="AD" clId="Web-{6085E100-42DF-2DAA-F702-B8889F0BE1F2}" dt="2023-09-14T12:31:14.810" v="5"/>
          <ac:picMkLst>
            <pc:docMk/>
            <pc:sldMk cId="0" sldId="258"/>
            <ac:picMk id="16" creationId="{00000000-0000-0000-0000-000000000000}"/>
          </ac:picMkLst>
        </pc:picChg>
      </pc:sldChg>
      <pc:sldChg chg="addSp delSp modSp">
        <pc:chgData name="Sarah Sisson" userId="S::sarah@codeacsolutions.com::e1462ac6-df29-4ffe-8627-c11a691ec4b4" providerId="AD" clId="Web-{6085E100-42DF-2DAA-F702-B8889F0BE1F2}" dt="2023-09-15T12:11:06.828" v="213"/>
        <pc:sldMkLst>
          <pc:docMk/>
          <pc:sldMk cId="0" sldId="259"/>
        </pc:sldMkLst>
        <pc:spChg chg="add del mod">
          <ac:chgData name="Sarah Sisson" userId="S::sarah@codeacsolutions.com::e1462ac6-df29-4ffe-8627-c11a691ec4b4" providerId="AD" clId="Web-{6085E100-42DF-2DAA-F702-B8889F0BE1F2}" dt="2023-09-15T12:11:06.828" v="213"/>
          <ac:spMkLst>
            <pc:docMk/>
            <pc:sldMk cId="0" sldId="259"/>
            <ac:spMk id="6" creationId="{4C0F3D4C-DB77-82D7-2E09-7CB639FC8CF5}"/>
          </ac:spMkLst>
        </pc:spChg>
        <pc:spChg chg="add del mod">
          <ac:chgData name="Sarah Sisson" userId="S::sarah@codeacsolutions.com::e1462ac6-df29-4ffe-8627-c11a691ec4b4" providerId="AD" clId="Web-{6085E100-42DF-2DAA-F702-B8889F0BE1F2}" dt="2023-09-15T12:10:51.889" v="168" actId="20577"/>
          <ac:spMkLst>
            <pc:docMk/>
            <pc:sldMk cId="0" sldId="259"/>
            <ac:spMk id="28" creationId="{00000000-0000-0000-0000-000000000000}"/>
          </ac:spMkLst>
        </pc:spChg>
        <pc:spChg chg="mod">
          <ac:chgData name="Sarah Sisson" userId="S::sarah@codeacsolutions.com::e1462ac6-df29-4ffe-8627-c11a691ec4b4" providerId="AD" clId="Web-{6085E100-42DF-2DAA-F702-B8889F0BE1F2}" dt="2023-09-15T12:10:58.327" v="210" actId="20577"/>
          <ac:spMkLst>
            <pc:docMk/>
            <pc:sldMk cId="0" sldId="259"/>
            <ac:spMk id="3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98145" y="2354326"/>
            <a:ext cx="4512310" cy="159486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796290" y="4252976"/>
            <a:ext cx="3716020" cy="18986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50" b="0" i="0">
                <a:solidFill>
                  <a:srgbClr val="606161"/>
                </a:solidFill>
                <a:latin typeface="Bahnschrift"/>
                <a:cs typeface="Bahnschrif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50" b="0" i="0">
                <a:solidFill>
                  <a:srgbClr val="606161"/>
                </a:solidFill>
                <a:latin typeface="Bahnschrift"/>
                <a:cs typeface="Bahnschrift"/>
              </a:defRPr>
            </a:lvl1pPr>
          </a:lstStyle>
          <a:p>
            <a:endParaRPr/>
          </a:p>
        </p:txBody>
      </p:sp>
      <p:sp>
        <p:nvSpPr>
          <p:cNvPr id="3" name="Holder 3"/>
          <p:cNvSpPr>
            <a:spLocks noGrp="1"/>
          </p:cNvSpPr>
          <p:nvPr>
            <p:ph sz="half" idx="2"/>
          </p:nvPr>
        </p:nvSpPr>
        <p:spPr>
          <a:xfrm>
            <a:off x="265430" y="1746758"/>
            <a:ext cx="2309241" cy="50124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733929" y="1746758"/>
            <a:ext cx="2309241" cy="50124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50" b="0" i="0">
                <a:solidFill>
                  <a:srgbClr val="606161"/>
                </a:solidFill>
                <a:latin typeface="Bahnschrift"/>
                <a:cs typeface="Bahnschrif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2407" y="2056298"/>
            <a:ext cx="4403785" cy="325755"/>
          </a:xfrm>
          <a:prstGeom prst="rect">
            <a:avLst/>
          </a:prstGeom>
        </p:spPr>
        <p:txBody>
          <a:bodyPr wrap="square" lIns="0" tIns="0" rIns="0" bIns="0">
            <a:spAutoFit/>
          </a:bodyPr>
          <a:lstStyle>
            <a:lvl1pPr>
              <a:defRPr sz="1950" b="0" i="0">
                <a:solidFill>
                  <a:srgbClr val="606161"/>
                </a:solidFill>
                <a:latin typeface="Bahnschrift"/>
                <a:cs typeface="Bahnschrift"/>
              </a:defRPr>
            </a:lvl1pPr>
          </a:lstStyle>
          <a:p>
            <a:endParaRPr/>
          </a:p>
        </p:txBody>
      </p:sp>
      <p:sp>
        <p:nvSpPr>
          <p:cNvPr id="3" name="Holder 3"/>
          <p:cNvSpPr>
            <a:spLocks noGrp="1"/>
          </p:cNvSpPr>
          <p:nvPr>
            <p:ph type="body" idx="1"/>
          </p:nvPr>
        </p:nvSpPr>
        <p:spPr>
          <a:xfrm>
            <a:off x="265430" y="1746758"/>
            <a:ext cx="4777740" cy="50124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804924" y="7062978"/>
            <a:ext cx="1698752" cy="3797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65430" y="7062978"/>
            <a:ext cx="1220978" cy="3797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2/7/2024</a:t>
            </a:fld>
            <a:endParaRPr lang="en-US"/>
          </a:p>
        </p:txBody>
      </p:sp>
      <p:sp>
        <p:nvSpPr>
          <p:cNvPr id="6" name="Holder 6"/>
          <p:cNvSpPr>
            <a:spLocks noGrp="1"/>
          </p:cNvSpPr>
          <p:nvPr>
            <p:ph type="sldNum" sz="quarter" idx="7"/>
          </p:nvPr>
        </p:nvSpPr>
        <p:spPr>
          <a:xfrm>
            <a:off x="3822192" y="7062978"/>
            <a:ext cx="1220978" cy="3797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erson wearing black gloves&#10;&#10;Description automatically generated">
            <a:extLst>
              <a:ext uri="{FF2B5EF4-FFF2-40B4-BE49-F238E27FC236}">
                <a16:creationId xmlns:a16="http://schemas.microsoft.com/office/drawing/2014/main" id="{E7021BC3-0D2D-DFCA-C839-24DBE4C37D82}"/>
              </a:ext>
            </a:extLst>
          </p:cNvPr>
          <p:cNvPicPr>
            <a:picLocks noChangeAspect="1"/>
          </p:cNvPicPr>
          <p:nvPr/>
        </p:nvPicPr>
        <p:blipFill>
          <a:blip r:embed="rId2"/>
          <a:stretch>
            <a:fillRect/>
          </a:stretch>
        </p:blipFill>
        <p:spPr>
          <a:xfrm>
            <a:off x="-13190" y="1267334"/>
            <a:ext cx="5327533" cy="2988365"/>
          </a:xfrm>
          <a:prstGeom prst="rect">
            <a:avLst/>
          </a:prstGeom>
        </p:spPr>
      </p:pic>
      <p:pic>
        <p:nvPicPr>
          <p:cNvPr id="68" name="Picture 2" descr="C:\Users\PC\Downloads\a4 Brochure Handover\Back flower 3-01.png">
            <a:extLst>
              <a:ext uri="{FF2B5EF4-FFF2-40B4-BE49-F238E27FC236}">
                <a16:creationId xmlns:a16="http://schemas.microsoft.com/office/drawing/2014/main" id="{0D65A2A1-6898-6723-6EF9-9900D545DE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897" y="-147396"/>
            <a:ext cx="2388250" cy="1505425"/>
          </a:xfrm>
          <a:prstGeom prst="rect">
            <a:avLst/>
          </a:prstGeom>
          <a:noFill/>
          <a:extLst>
            <a:ext uri="{909E8E84-426E-40DD-AFC4-6F175D3DCCD1}">
              <a14:hiddenFill xmlns:a14="http://schemas.microsoft.com/office/drawing/2010/main">
                <a:solidFill>
                  <a:srgbClr val="FFFFFF"/>
                </a:solidFill>
              </a14:hiddenFill>
            </a:ext>
          </a:extLst>
        </p:spPr>
      </p:pic>
      <p:pic>
        <p:nvPicPr>
          <p:cNvPr id="4" name="object 4"/>
          <p:cNvPicPr/>
          <p:nvPr/>
        </p:nvPicPr>
        <p:blipFill>
          <a:blip r:embed="rId4" cstate="print">
            <a:extLst>
              <a:ext uri="{28A0092B-C50C-407E-A947-70E740481C1C}">
                <a14:useLocalDpi xmlns:a14="http://schemas.microsoft.com/office/drawing/2010/main" val="0"/>
              </a:ext>
            </a:extLst>
          </a:blip>
          <a:stretch>
            <a:fillRect/>
          </a:stretch>
        </p:blipFill>
        <p:spPr>
          <a:xfrm>
            <a:off x="1615411" y="174967"/>
            <a:ext cx="2073691" cy="570113"/>
          </a:xfrm>
          <a:prstGeom prst="rect">
            <a:avLst/>
          </a:prstGeom>
        </p:spPr>
      </p:pic>
      <p:sp>
        <p:nvSpPr>
          <p:cNvPr id="44" name="object 44"/>
          <p:cNvSpPr/>
          <p:nvPr/>
        </p:nvSpPr>
        <p:spPr>
          <a:xfrm>
            <a:off x="0" y="7362608"/>
            <a:ext cx="5308600" cy="239611"/>
          </a:xfrm>
          <a:custGeom>
            <a:avLst/>
            <a:gdLst/>
            <a:ahLst/>
            <a:cxnLst/>
            <a:rect l="l" t="t" r="r" b="b"/>
            <a:pathLst>
              <a:path w="5294630" h="234950">
                <a:moveTo>
                  <a:pt x="5294058" y="0"/>
                </a:moveTo>
                <a:lnTo>
                  <a:pt x="0" y="0"/>
                </a:lnTo>
                <a:lnTo>
                  <a:pt x="0" y="234530"/>
                </a:lnTo>
                <a:lnTo>
                  <a:pt x="5294058" y="234530"/>
                </a:lnTo>
                <a:lnTo>
                  <a:pt x="5294058" y="0"/>
                </a:lnTo>
                <a:close/>
              </a:path>
            </a:pathLst>
          </a:custGeom>
          <a:solidFill>
            <a:srgbClr val="606161"/>
          </a:solidFill>
        </p:spPr>
        <p:txBody>
          <a:bodyPr wrap="square" lIns="0" tIns="0" rIns="0" bIns="0" rtlCol="0"/>
          <a:lstStyle/>
          <a:p>
            <a:endParaRPr/>
          </a:p>
        </p:txBody>
      </p:sp>
      <p:pic>
        <p:nvPicPr>
          <p:cNvPr id="14" name="object 2">
            <a:extLst>
              <a:ext uri="{FF2B5EF4-FFF2-40B4-BE49-F238E27FC236}">
                <a16:creationId xmlns:a16="http://schemas.microsoft.com/office/drawing/2014/main" id="{8A3F3E7E-5BC0-7685-304C-5820B3443A20}"/>
              </a:ext>
            </a:extLst>
          </p:cNvPr>
          <p:cNvPicPr/>
          <p:nvPr/>
        </p:nvPicPr>
        <p:blipFill rotWithShape="1">
          <a:blip r:embed="rId5" cstate="print"/>
          <a:srcRect l="327" t="13636" r="221" b="315"/>
          <a:stretch/>
        </p:blipFill>
        <p:spPr>
          <a:xfrm>
            <a:off x="-12499" y="3604958"/>
            <a:ext cx="5332880" cy="1853927"/>
          </a:xfrm>
          <a:prstGeom prst="rect">
            <a:avLst/>
          </a:prstGeom>
        </p:spPr>
      </p:pic>
      <p:sp>
        <p:nvSpPr>
          <p:cNvPr id="17" name="object 3">
            <a:extLst>
              <a:ext uri="{FF2B5EF4-FFF2-40B4-BE49-F238E27FC236}">
                <a16:creationId xmlns:a16="http://schemas.microsoft.com/office/drawing/2014/main" id="{BDE25640-7E6D-2CBC-401C-712DCC7342F3}"/>
              </a:ext>
            </a:extLst>
          </p:cNvPr>
          <p:cNvSpPr txBox="1"/>
          <p:nvPr/>
        </p:nvSpPr>
        <p:spPr>
          <a:xfrm>
            <a:off x="280199" y="3774822"/>
            <a:ext cx="4892779" cy="332783"/>
          </a:xfrm>
          <a:prstGeom prst="rect">
            <a:avLst/>
          </a:prstGeom>
        </p:spPr>
        <p:txBody>
          <a:bodyPr vert="horz" wrap="square" lIns="0" tIns="24765" rIns="0" bIns="0" rtlCol="0" anchor="t">
            <a:spAutoFit/>
          </a:bodyPr>
          <a:lstStyle/>
          <a:p>
            <a:pPr marL="12700" marR="5080">
              <a:lnSpc>
                <a:spcPts val="1170"/>
              </a:lnSpc>
              <a:spcBef>
                <a:spcPts val="195"/>
              </a:spcBef>
            </a:pPr>
            <a:r>
              <a:rPr lang="en-GB" sz="1000" spc="5" dirty="0">
                <a:solidFill>
                  <a:srgbClr val="010101"/>
                </a:solidFill>
                <a:latin typeface="Arial Nova Light"/>
                <a:ea typeface="+mn-lt"/>
                <a:cs typeface="+mn-lt"/>
              </a:rPr>
              <a:t>Our products show an immediate visual </a:t>
            </a:r>
            <a:r>
              <a:rPr lang="en-GB" sz="1000" spc="5" dirty="0" err="1">
                <a:solidFill>
                  <a:srgbClr val="010101"/>
                </a:solidFill>
                <a:latin typeface="Arial Nova Light"/>
                <a:ea typeface="+mn-lt"/>
                <a:cs typeface="+mn-lt"/>
              </a:rPr>
              <a:t>color</a:t>
            </a:r>
            <a:r>
              <a:rPr lang="en-GB" sz="1000" spc="5" dirty="0">
                <a:solidFill>
                  <a:srgbClr val="010101"/>
                </a:solidFill>
                <a:latin typeface="Arial Nova Light"/>
                <a:ea typeface="+mn-lt"/>
                <a:cs typeface="+mn-lt"/>
              </a:rPr>
              <a:t> change when in contact with Uranium, Plutonium, Americium, Cobalt and Primary Transition Metals at trace levels.</a:t>
            </a:r>
          </a:p>
        </p:txBody>
      </p:sp>
      <p:pic>
        <p:nvPicPr>
          <p:cNvPr id="59" name="object 9">
            <a:extLst>
              <a:ext uri="{FF2B5EF4-FFF2-40B4-BE49-F238E27FC236}">
                <a16:creationId xmlns:a16="http://schemas.microsoft.com/office/drawing/2014/main" id="{41F86B77-4DE2-9D6A-3007-27723973C417}"/>
              </a:ext>
            </a:extLst>
          </p:cNvPr>
          <p:cNvPicPr/>
          <p:nvPr/>
        </p:nvPicPr>
        <p:blipFill>
          <a:blip r:embed="rId6" cstate="print"/>
          <a:stretch>
            <a:fillRect/>
          </a:stretch>
        </p:blipFill>
        <p:spPr>
          <a:xfrm>
            <a:off x="3091835" y="2027043"/>
            <a:ext cx="2142740" cy="2142740"/>
          </a:xfrm>
          <a:prstGeom prst="rect">
            <a:avLst/>
          </a:prstGeom>
        </p:spPr>
      </p:pic>
      <p:grpSp>
        <p:nvGrpSpPr>
          <p:cNvPr id="18" name="Group 17">
            <a:extLst>
              <a:ext uri="{FF2B5EF4-FFF2-40B4-BE49-F238E27FC236}">
                <a16:creationId xmlns:a16="http://schemas.microsoft.com/office/drawing/2014/main" id="{432C58F8-71E3-07CF-0A76-AEBE3D7B4620}"/>
              </a:ext>
            </a:extLst>
          </p:cNvPr>
          <p:cNvGrpSpPr/>
          <p:nvPr/>
        </p:nvGrpSpPr>
        <p:grpSpPr>
          <a:xfrm>
            <a:off x="387911" y="7052778"/>
            <a:ext cx="4543454" cy="229602"/>
            <a:chOff x="-1150162" y="7190465"/>
            <a:chExt cx="5406444" cy="345788"/>
          </a:xfrm>
        </p:grpSpPr>
        <p:sp>
          <p:nvSpPr>
            <p:cNvPr id="6" name="object 25">
              <a:extLst>
                <a:ext uri="{FF2B5EF4-FFF2-40B4-BE49-F238E27FC236}">
                  <a16:creationId xmlns:a16="http://schemas.microsoft.com/office/drawing/2014/main" id="{87E18E23-B044-11EE-0FEA-E88E8537A699}"/>
                </a:ext>
              </a:extLst>
            </p:cNvPr>
            <p:cNvSpPr txBox="1"/>
            <p:nvPr/>
          </p:nvSpPr>
          <p:spPr>
            <a:xfrm>
              <a:off x="-1150162" y="7190465"/>
              <a:ext cx="771903" cy="343779"/>
            </a:xfrm>
            <a:prstGeom prst="rect">
              <a:avLst/>
            </a:prstGeom>
          </p:spPr>
          <p:txBody>
            <a:bodyPr vert="horz" wrap="square" lIns="0" tIns="12700" rIns="0" bIns="0" rtlCol="0" anchor="t">
              <a:spAutoFit/>
            </a:bodyPr>
            <a:lstStyle/>
            <a:p>
              <a:pPr algn="ctr"/>
              <a:r>
                <a:rPr lang="en-US" sz="700" spc="-5" dirty="0">
                  <a:solidFill>
                    <a:srgbClr val="231F20"/>
                  </a:solidFill>
                  <a:latin typeface="Arial Nova Light"/>
                </a:rPr>
                <a:t>Nuclear Detection wipe</a:t>
              </a:r>
              <a:endParaRPr lang="en-US" dirty="0">
                <a:ea typeface="Calibri"/>
                <a:cs typeface="Calibri"/>
              </a:endParaRPr>
            </a:p>
          </p:txBody>
        </p:sp>
        <p:sp>
          <p:nvSpPr>
            <p:cNvPr id="7" name="object 26">
              <a:extLst>
                <a:ext uri="{FF2B5EF4-FFF2-40B4-BE49-F238E27FC236}">
                  <a16:creationId xmlns:a16="http://schemas.microsoft.com/office/drawing/2014/main" id="{6E623CA9-777D-851A-C59D-FE6C3089E834}"/>
                </a:ext>
              </a:extLst>
            </p:cNvPr>
            <p:cNvSpPr txBox="1"/>
            <p:nvPr/>
          </p:nvSpPr>
          <p:spPr>
            <a:xfrm>
              <a:off x="327031" y="7308484"/>
              <a:ext cx="771903" cy="152144"/>
            </a:xfrm>
            <a:prstGeom prst="rect">
              <a:avLst/>
            </a:prstGeom>
          </p:spPr>
          <p:txBody>
            <a:bodyPr vert="horz" wrap="square" lIns="0" tIns="12700" rIns="0" bIns="0" rtlCol="0" anchor="t">
              <a:spAutoFit/>
            </a:bodyPr>
            <a:lstStyle/>
            <a:p>
              <a:pPr>
                <a:lnSpc>
                  <a:spcPct val="100000"/>
                </a:lnSpc>
              </a:pPr>
              <a:r>
                <a:rPr sz="700" spc="-5" dirty="0">
                  <a:solidFill>
                    <a:srgbClr val="231F20"/>
                  </a:solidFill>
                  <a:latin typeface="Arial Nova Light"/>
                  <a:cs typeface="Arial MT"/>
                </a:rPr>
                <a:t>Sin</a:t>
              </a:r>
              <a:r>
                <a:rPr sz="700" spc="-15" dirty="0">
                  <a:solidFill>
                    <a:srgbClr val="231F20"/>
                  </a:solidFill>
                  <a:latin typeface="Arial Nova Light"/>
                  <a:cs typeface="Arial MT"/>
                </a:rPr>
                <a:t>g</a:t>
              </a:r>
              <a:r>
                <a:rPr sz="700" spc="-5" dirty="0">
                  <a:solidFill>
                    <a:srgbClr val="231F20"/>
                  </a:solidFill>
                  <a:latin typeface="Arial Nova Light"/>
                  <a:cs typeface="Arial MT"/>
                </a:rPr>
                <a:t>le </a:t>
              </a:r>
              <a:r>
                <a:rPr sz="700" spc="-20" dirty="0">
                  <a:solidFill>
                    <a:srgbClr val="231F20"/>
                  </a:solidFill>
                  <a:latin typeface="Arial Nova Light"/>
                  <a:cs typeface="Arial MT"/>
                </a:rPr>
                <a:t>Us</a:t>
              </a:r>
              <a:r>
                <a:rPr sz="700" spc="-15" dirty="0">
                  <a:solidFill>
                    <a:srgbClr val="231F20"/>
                  </a:solidFill>
                  <a:latin typeface="Arial Nova Light"/>
                  <a:cs typeface="Arial MT"/>
                </a:rPr>
                <a:t>e</a:t>
              </a:r>
              <a:r>
                <a:rPr sz="700" spc="-5" dirty="0">
                  <a:solidFill>
                    <a:srgbClr val="231F20"/>
                  </a:solidFill>
                  <a:latin typeface="Arial Nova Light"/>
                  <a:cs typeface="Arial MT"/>
                </a:rPr>
                <a:t> </a:t>
              </a:r>
              <a:r>
                <a:rPr sz="700" spc="-85" dirty="0">
                  <a:solidFill>
                    <a:srgbClr val="231F20"/>
                  </a:solidFill>
                  <a:latin typeface="Arial Nova Light"/>
                  <a:cs typeface="Arial MT"/>
                </a:rPr>
                <a:t>T</a:t>
              </a:r>
              <a:r>
                <a:rPr sz="700" spc="-5" dirty="0">
                  <a:solidFill>
                    <a:srgbClr val="231F20"/>
                  </a:solidFill>
                  <a:latin typeface="Arial Nova Light"/>
                  <a:cs typeface="Arial MT"/>
                </a:rPr>
                <a:t>est</a:t>
              </a:r>
              <a:endParaRPr lang="en-US" sz="700" dirty="0">
                <a:latin typeface="Arial Nova Light"/>
                <a:cs typeface="Arial MT"/>
              </a:endParaRPr>
            </a:p>
          </p:txBody>
        </p:sp>
        <p:sp>
          <p:nvSpPr>
            <p:cNvPr id="11" name="object 27">
              <a:extLst>
                <a:ext uri="{FF2B5EF4-FFF2-40B4-BE49-F238E27FC236}">
                  <a16:creationId xmlns:a16="http://schemas.microsoft.com/office/drawing/2014/main" id="{BD7FD978-22D8-D015-73C6-BDD66B3C865A}"/>
                </a:ext>
              </a:extLst>
            </p:cNvPr>
            <p:cNvSpPr txBox="1"/>
            <p:nvPr/>
          </p:nvSpPr>
          <p:spPr>
            <a:xfrm>
              <a:off x="2070835" y="7323231"/>
              <a:ext cx="546100" cy="152144"/>
            </a:xfrm>
            <a:prstGeom prst="rect">
              <a:avLst/>
            </a:prstGeom>
          </p:spPr>
          <p:txBody>
            <a:bodyPr vert="horz" wrap="square" lIns="0" tIns="12700" rIns="0" bIns="0" rtlCol="0" anchor="t">
              <a:spAutoFit/>
            </a:bodyPr>
            <a:lstStyle/>
            <a:p>
              <a:pPr>
                <a:lnSpc>
                  <a:spcPct val="100000"/>
                </a:lnSpc>
              </a:pPr>
              <a:r>
                <a:rPr sz="700" spc="-55" dirty="0">
                  <a:solidFill>
                    <a:srgbClr val="231F20"/>
                  </a:solidFill>
                  <a:latin typeface="Arial Nova Light"/>
                  <a:cs typeface="Arial MT"/>
                </a:rPr>
                <a:t>W</a:t>
              </a:r>
              <a:r>
                <a:rPr sz="700" spc="-25" dirty="0">
                  <a:solidFill>
                    <a:srgbClr val="231F20"/>
                  </a:solidFill>
                  <a:latin typeface="Arial Nova Light"/>
                  <a:cs typeface="Arial MT"/>
                </a:rPr>
                <a:t>a</a:t>
              </a:r>
              <a:r>
                <a:rPr sz="700" dirty="0">
                  <a:solidFill>
                    <a:srgbClr val="231F20"/>
                  </a:solidFill>
                  <a:latin typeface="Arial Nova Light"/>
                  <a:cs typeface="Arial MT"/>
                </a:rPr>
                <a:t>t</a:t>
              </a:r>
              <a:r>
                <a:rPr sz="700" spc="5" dirty="0">
                  <a:solidFill>
                    <a:srgbClr val="231F20"/>
                  </a:solidFill>
                  <a:latin typeface="Arial Nova Light"/>
                  <a:cs typeface="Arial MT"/>
                </a:rPr>
                <a:t>er</a:t>
              </a:r>
              <a:r>
                <a:rPr sz="700" spc="-5" dirty="0">
                  <a:solidFill>
                    <a:srgbClr val="231F20"/>
                  </a:solidFill>
                  <a:latin typeface="Arial Nova Light"/>
                  <a:cs typeface="Arial MT"/>
                </a:rPr>
                <a:t> </a:t>
              </a:r>
              <a:r>
                <a:rPr sz="700" spc="-85" dirty="0">
                  <a:solidFill>
                    <a:srgbClr val="231F20"/>
                  </a:solidFill>
                  <a:latin typeface="Arial Nova Light"/>
                  <a:cs typeface="Arial MT"/>
                </a:rPr>
                <a:t>T</a:t>
              </a:r>
              <a:r>
                <a:rPr sz="700" spc="-5" dirty="0">
                  <a:solidFill>
                    <a:srgbClr val="231F20"/>
                  </a:solidFill>
                  <a:latin typeface="Arial Nova Light"/>
                  <a:cs typeface="Arial MT"/>
                </a:rPr>
                <a:t>est</a:t>
              </a:r>
              <a:endParaRPr lang="en-US" sz="700" dirty="0">
                <a:latin typeface="Arial Nova Light"/>
                <a:cs typeface="Arial MT"/>
              </a:endParaRPr>
            </a:p>
          </p:txBody>
        </p:sp>
        <p:sp>
          <p:nvSpPr>
            <p:cNvPr id="15" name="object 25">
              <a:extLst>
                <a:ext uri="{FF2B5EF4-FFF2-40B4-BE49-F238E27FC236}">
                  <a16:creationId xmlns:a16="http://schemas.microsoft.com/office/drawing/2014/main" id="{85362C3D-8800-993F-C3EF-7AC7C0C4B28C}"/>
                </a:ext>
              </a:extLst>
            </p:cNvPr>
            <p:cNvSpPr txBox="1"/>
            <p:nvPr/>
          </p:nvSpPr>
          <p:spPr>
            <a:xfrm>
              <a:off x="3679068" y="7354707"/>
              <a:ext cx="577214" cy="181546"/>
            </a:xfrm>
            <a:prstGeom prst="rect">
              <a:avLst/>
            </a:prstGeom>
          </p:spPr>
          <p:txBody>
            <a:bodyPr vert="horz" wrap="square" lIns="0" tIns="12700" rIns="0" bIns="0" rtlCol="0" anchor="t">
              <a:spAutoFit/>
            </a:bodyPr>
            <a:lstStyle/>
            <a:p>
              <a:r>
                <a:rPr lang="en-GB" sz="700" spc="-5" dirty="0">
                  <a:solidFill>
                    <a:srgbClr val="231F20"/>
                  </a:solidFill>
                  <a:latin typeface="Arial Nova Light"/>
                  <a:cs typeface="Arial MT"/>
                </a:rPr>
                <a:t>Soil Test</a:t>
              </a:r>
            </a:p>
          </p:txBody>
        </p:sp>
      </p:grpSp>
      <p:pic>
        <p:nvPicPr>
          <p:cNvPr id="23" name="Picture 22" descr="A hand in black glove holding a small white and blue package&#10;&#10;Description automatically generated">
            <a:extLst>
              <a:ext uri="{FF2B5EF4-FFF2-40B4-BE49-F238E27FC236}">
                <a16:creationId xmlns:a16="http://schemas.microsoft.com/office/drawing/2014/main" id="{6A4D63B0-F71C-B374-7611-1CD96003E3C8}"/>
              </a:ext>
            </a:extLst>
          </p:cNvPr>
          <p:cNvPicPr>
            <a:picLocks noChangeAspect="1"/>
          </p:cNvPicPr>
          <p:nvPr/>
        </p:nvPicPr>
        <p:blipFill>
          <a:blip r:embed="rId7"/>
          <a:stretch>
            <a:fillRect/>
          </a:stretch>
        </p:blipFill>
        <p:spPr>
          <a:xfrm>
            <a:off x="140214" y="5857642"/>
            <a:ext cx="1132144" cy="1104753"/>
          </a:xfrm>
          <a:prstGeom prst="rect">
            <a:avLst/>
          </a:prstGeom>
        </p:spPr>
      </p:pic>
      <p:pic>
        <p:nvPicPr>
          <p:cNvPr id="27" name="Picture 26" descr="A hand in a black glove holding a small bottle of liquid&#10;&#10;Description automatically generated">
            <a:extLst>
              <a:ext uri="{FF2B5EF4-FFF2-40B4-BE49-F238E27FC236}">
                <a16:creationId xmlns:a16="http://schemas.microsoft.com/office/drawing/2014/main" id="{95551965-013B-12B0-947E-F40E94D69E50}"/>
              </a:ext>
            </a:extLst>
          </p:cNvPr>
          <p:cNvPicPr>
            <a:picLocks noChangeAspect="1"/>
          </p:cNvPicPr>
          <p:nvPr/>
        </p:nvPicPr>
        <p:blipFill>
          <a:blip r:embed="rId8"/>
          <a:stretch>
            <a:fillRect/>
          </a:stretch>
        </p:blipFill>
        <p:spPr>
          <a:xfrm>
            <a:off x="1377763" y="5857642"/>
            <a:ext cx="1132145" cy="1106411"/>
          </a:xfrm>
          <a:prstGeom prst="rect">
            <a:avLst/>
          </a:prstGeom>
        </p:spPr>
      </p:pic>
      <p:pic>
        <p:nvPicPr>
          <p:cNvPr id="31" name="Picture 30" descr="A hand in black glove holding a plastic container with two plastic tubes&#10;&#10;Description automatically generated">
            <a:extLst>
              <a:ext uri="{FF2B5EF4-FFF2-40B4-BE49-F238E27FC236}">
                <a16:creationId xmlns:a16="http://schemas.microsoft.com/office/drawing/2014/main" id="{29CCA641-04AF-2286-513B-8519776AC818}"/>
              </a:ext>
            </a:extLst>
          </p:cNvPr>
          <p:cNvPicPr>
            <a:picLocks noChangeAspect="1"/>
          </p:cNvPicPr>
          <p:nvPr/>
        </p:nvPicPr>
        <p:blipFill>
          <a:blip r:embed="rId9"/>
          <a:stretch>
            <a:fillRect/>
          </a:stretch>
        </p:blipFill>
        <p:spPr>
          <a:xfrm>
            <a:off x="2690289" y="5862540"/>
            <a:ext cx="1171178" cy="1100822"/>
          </a:xfrm>
          <a:prstGeom prst="rect">
            <a:avLst/>
          </a:prstGeom>
        </p:spPr>
      </p:pic>
      <p:sp>
        <p:nvSpPr>
          <p:cNvPr id="39" name="object 3">
            <a:extLst>
              <a:ext uri="{FF2B5EF4-FFF2-40B4-BE49-F238E27FC236}">
                <a16:creationId xmlns:a16="http://schemas.microsoft.com/office/drawing/2014/main" id="{8CDF6224-7144-8261-A848-C4A6503E60F7}"/>
              </a:ext>
            </a:extLst>
          </p:cNvPr>
          <p:cNvSpPr txBox="1"/>
          <p:nvPr/>
        </p:nvSpPr>
        <p:spPr>
          <a:xfrm>
            <a:off x="381824" y="5591382"/>
            <a:ext cx="4549326" cy="185628"/>
          </a:xfrm>
          <a:prstGeom prst="rect">
            <a:avLst/>
          </a:prstGeom>
        </p:spPr>
        <p:txBody>
          <a:bodyPr vert="horz" wrap="square" lIns="0" tIns="247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algn="ctr">
              <a:lnSpc>
                <a:spcPts val="1170"/>
              </a:lnSpc>
              <a:spcBef>
                <a:spcPts val="195"/>
              </a:spcBef>
            </a:pPr>
            <a:r>
              <a:rPr lang="en-GB" sz="1400" spc="-10" dirty="0">
                <a:solidFill>
                  <a:srgbClr val="00A3E2"/>
                </a:solidFill>
                <a:latin typeface="Bahnschrift"/>
              </a:rPr>
              <a:t>OUR PRODUCT RANGE</a:t>
            </a:r>
          </a:p>
        </p:txBody>
      </p:sp>
      <p:sp>
        <p:nvSpPr>
          <p:cNvPr id="43" name="object 47">
            <a:extLst>
              <a:ext uri="{FF2B5EF4-FFF2-40B4-BE49-F238E27FC236}">
                <a16:creationId xmlns:a16="http://schemas.microsoft.com/office/drawing/2014/main" id="{CF0421E5-936A-3EDF-7E3B-3A94D78E8993}"/>
              </a:ext>
            </a:extLst>
          </p:cNvPr>
          <p:cNvSpPr txBox="1"/>
          <p:nvPr/>
        </p:nvSpPr>
        <p:spPr>
          <a:xfrm>
            <a:off x="3039909" y="7395704"/>
            <a:ext cx="1553634" cy="154529"/>
          </a:xfrm>
          <a:prstGeom prst="rect">
            <a:avLst/>
          </a:prstGeom>
        </p:spPr>
        <p:txBody>
          <a:bodyPr vert="horz" wrap="square" lIns="0" tIns="15875" rIns="0" bIns="0" rtlCol="0" anchor="t">
            <a:spAutoFit/>
          </a:bodyPr>
          <a:lstStyle/>
          <a:p>
            <a:pPr marL="12700">
              <a:lnSpc>
                <a:spcPct val="100000"/>
              </a:lnSpc>
              <a:spcBef>
                <a:spcPts val="125"/>
              </a:spcBef>
            </a:pPr>
            <a:r>
              <a:rPr lang="en-GB" sz="900" spc="10" dirty="0">
                <a:solidFill>
                  <a:srgbClr val="FFFFFF"/>
                </a:solidFill>
                <a:latin typeface="Arial Nova Light"/>
                <a:cs typeface="Arial MT"/>
              </a:rPr>
              <a:t>www.codeacsolutions.com</a:t>
            </a:r>
          </a:p>
        </p:txBody>
      </p:sp>
      <p:sp>
        <p:nvSpPr>
          <p:cNvPr id="51" name="object 47">
            <a:extLst>
              <a:ext uri="{FF2B5EF4-FFF2-40B4-BE49-F238E27FC236}">
                <a16:creationId xmlns:a16="http://schemas.microsoft.com/office/drawing/2014/main" id="{860C4858-F978-C9A3-0F9C-D3148AC07E84}"/>
              </a:ext>
            </a:extLst>
          </p:cNvPr>
          <p:cNvSpPr txBox="1"/>
          <p:nvPr/>
        </p:nvSpPr>
        <p:spPr>
          <a:xfrm>
            <a:off x="931088" y="7405458"/>
            <a:ext cx="1837673" cy="154529"/>
          </a:xfrm>
          <a:prstGeom prst="rect">
            <a:avLst/>
          </a:prstGeom>
        </p:spPr>
        <p:txBody>
          <a:bodyPr vert="horz" wrap="square" lIns="0" tIns="1587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5"/>
              </a:spcBef>
            </a:pPr>
            <a:endParaRPr lang="en-GB" sz="900" spc="10" dirty="0">
              <a:solidFill>
                <a:srgbClr val="FFFFFF"/>
              </a:solidFill>
              <a:latin typeface="Arial Nova Light"/>
            </a:endParaRPr>
          </a:p>
        </p:txBody>
      </p:sp>
      <p:sp>
        <p:nvSpPr>
          <p:cNvPr id="56" name="object 6">
            <a:extLst>
              <a:ext uri="{FF2B5EF4-FFF2-40B4-BE49-F238E27FC236}">
                <a16:creationId xmlns:a16="http://schemas.microsoft.com/office/drawing/2014/main" id="{F3399DA7-1D4D-AB39-C2F2-27237CECEEE9}"/>
              </a:ext>
            </a:extLst>
          </p:cNvPr>
          <p:cNvSpPr/>
          <p:nvPr/>
        </p:nvSpPr>
        <p:spPr>
          <a:xfrm>
            <a:off x="407594" y="959113"/>
            <a:ext cx="4520574" cy="989200"/>
          </a:xfrm>
          <a:custGeom>
            <a:avLst/>
            <a:gdLst/>
            <a:ahLst/>
            <a:cxnLst/>
            <a:rect l="l" t="t" r="r" b="b"/>
            <a:pathLst>
              <a:path w="4510405" h="1339214">
                <a:moveTo>
                  <a:pt x="4217555" y="0"/>
                </a:moveTo>
                <a:lnTo>
                  <a:pt x="292849" y="0"/>
                </a:lnTo>
                <a:lnTo>
                  <a:pt x="245348" y="3832"/>
                </a:lnTo>
                <a:lnTo>
                  <a:pt x="200286" y="14929"/>
                </a:lnTo>
                <a:lnTo>
                  <a:pt x="158268" y="32687"/>
                </a:lnTo>
                <a:lnTo>
                  <a:pt x="119897" y="56503"/>
                </a:lnTo>
                <a:lnTo>
                  <a:pt x="85774" y="85774"/>
                </a:lnTo>
                <a:lnTo>
                  <a:pt x="56503" y="119897"/>
                </a:lnTo>
                <a:lnTo>
                  <a:pt x="32687" y="158268"/>
                </a:lnTo>
                <a:lnTo>
                  <a:pt x="14929" y="200286"/>
                </a:lnTo>
                <a:lnTo>
                  <a:pt x="3832" y="245348"/>
                </a:lnTo>
                <a:lnTo>
                  <a:pt x="0" y="292849"/>
                </a:lnTo>
                <a:lnTo>
                  <a:pt x="0" y="1045883"/>
                </a:lnTo>
                <a:lnTo>
                  <a:pt x="3832" y="1093384"/>
                </a:lnTo>
                <a:lnTo>
                  <a:pt x="14929" y="1138445"/>
                </a:lnTo>
                <a:lnTo>
                  <a:pt x="32687" y="1180463"/>
                </a:lnTo>
                <a:lnTo>
                  <a:pt x="56503" y="1218835"/>
                </a:lnTo>
                <a:lnTo>
                  <a:pt x="85774" y="1252958"/>
                </a:lnTo>
                <a:lnTo>
                  <a:pt x="119897" y="1282228"/>
                </a:lnTo>
                <a:lnTo>
                  <a:pt x="158268" y="1306044"/>
                </a:lnTo>
                <a:lnTo>
                  <a:pt x="200286" y="1323802"/>
                </a:lnTo>
                <a:lnTo>
                  <a:pt x="245348" y="1334899"/>
                </a:lnTo>
                <a:lnTo>
                  <a:pt x="292849" y="1338732"/>
                </a:lnTo>
                <a:lnTo>
                  <a:pt x="4217555" y="1338732"/>
                </a:lnTo>
                <a:lnTo>
                  <a:pt x="4265056" y="1334899"/>
                </a:lnTo>
                <a:lnTo>
                  <a:pt x="4310118" y="1323802"/>
                </a:lnTo>
                <a:lnTo>
                  <a:pt x="4352136" y="1306044"/>
                </a:lnTo>
                <a:lnTo>
                  <a:pt x="4390507" y="1282228"/>
                </a:lnTo>
                <a:lnTo>
                  <a:pt x="4424630" y="1252958"/>
                </a:lnTo>
                <a:lnTo>
                  <a:pt x="4453901" y="1218835"/>
                </a:lnTo>
                <a:lnTo>
                  <a:pt x="4477717" y="1180463"/>
                </a:lnTo>
                <a:lnTo>
                  <a:pt x="4495475" y="1138445"/>
                </a:lnTo>
                <a:lnTo>
                  <a:pt x="4506572" y="1093384"/>
                </a:lnTo>
                <a:lnTo>
                  <a:pt x="4510405" y="1045883"/>
                </a:lnTo>
                <a:lnTo>
                  <a:pt x="4510405" y="292849"/>
                </a:lnTo>
                <a:lnTo>
                  <a:pt x="4506572" y="245348"/>
                </a:lnTo>
                <a:lnTo>
                  <a:pt x="4495475" y="200286"/>
                </a:lnTo>
                <a:lnTo>
                  <a:pt x="4477717" y="158268"/>
                </a:lnTo>
                <a:lnTo>
                  <a:pt x="4453901" y="119897"/>
                </a:lnTo>
                <a:lnTo>
                  <a:pt x="4424630" y="85774"/>
                </a:lnTo>
                <a:lnTo>
                  <a:pt x="4390507" y="56503"/>
                </a:lnTo>
                <a:lnTo>
                  <a:pt x="4352136" y="32687"/>
                </a:lnTo>
                <a:lnTo>
                  <a:pt x="4310118" y="14929"/>
                </a:lnTo>
                <a:lnTo>
                  <a:pt x="4265056" y="3832"/>
                </a:lnTo>
                <a:lnTo>
                  <a:pt x="4217555" y="0"/>
                </a:lnTo>
                <a:close/>
              </a:path>
            </a:pathLst>
          </a:custGeom>
          <a:solidFill>
            <a:srgbClr val="00A3E2"/>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8" name="object 7">
            <a:extLst>
              <a:ext uri="{FF2B5EF4-FFF2-40B4-BE49-F238E27FC236}">
                <a16:creationId xmlns:a16="http://schemas.microsoft.com/office/drawing/2014/main" id="{F87EC036-2A68-AD51-9812-89A8DEEF96A8}"/>
              </a:ext>
            </a:extLst>
          </p:cNvPr>
          <p:cNvSpPr txBox="1"/>
          <p:nvPr/>
        </p:nvSpPr>
        <p:spPr>
          <a:xfrm>
            <a:off x="412022" y="962180"/>
            <a:ext cx="4423682" cy="836960"/>
          </a:xfrm>
          <a:prstGeom prst="rect">
            <a:avLst/>
          </a:prstGeom>
        </p:spPr>
        <p:txBody>
          <a:bodyPr vert="horz" wrap="square" lIns="0" tIns="10858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855"/>
              </a:spcBef>
            </a:pPr>
            <a:r>
              <a:rPr lang="en-GB" sz="1400" b="1" spc="-5" dirty="0">
                <a:solidFill>
                  <a:srgbClr val="FFFFFF"/>
                </a:solidFill>
                <a:latin typeface="Bahnschrift"/>
                <a:cs typeface="Bahnschrift"/>
              </a:rPr>
              <a:t>RELIABLE, FAST, RADIONUCLIDE DETECTION</a:t>
            </a:r>
          </a:p>
          <a:p>
            <a:pPr marL="12700" marR="5080" indent="-635" algn="ctr">
              <a:lnSpc>
                <a:spcPct val="101800"/>
              </a:lnSpc>
              <a:spcBef>
                <a:spcPts val="365"/>
              </a:spcBef>
            </a:pPr>
            <a:r>
              <a:rPr lang="en-GB" sz="1000" spc="-15" dirty="0">
                <a:solidFill>
                  <a:schemeClr val="bg1"/>
                </a:solidFill>
                <a:latin typeface="Arial Nova Light"/>
              </a:rPr>
              <a:t>We specialize in developing cutting-edge products for rapid detection and management of nuclear threats. Our technology delivers results in under 60 seconds with specificity and high sensitivity.</a:t>
            </a:r>
            <a:endParaRPr lang="en-GB" sz="1000" spc="-15" dirty="0">
              <a:solidFill>
                <a:schemeClr val="bg1"/>
              </a:solidFill>
              <a:latin typeface="Arial Nova Light"/>
              <a:ea typeface="Calibri"/>
              <a:cs typeface="Calibri"/>
            </a:endParaRPr>
          </a:p>
        </p:txBody>
      </p:sp>
      <p:pic>
        <p:nvPicPr>
          <p:cNvPr id="73" name="object 10" descr="A person holding a bag with a package of purple and white colors&#10;&#10;Description automatically generated">
            <a:extLst>
              <a:ext uri="{FF2B5EF4-FFF2-40B4-BE49-F238E27FC236}">
                <a16:creationId xmlns:a16="http://schemas.microsoft.com/office/drawing/2014/main" id="{ACD6F48E-9265-8A42-F24D-E89B32040D88}"/>
              </a:ext>
            </a:extLst>
          </p:cNvPr>
          <p:cNvPicPr/>
          <p:nvPr/>
        </p:nvPicPr>
        <p:blipFill>
          <a:blip r:embed="rId10"/>
          <a:srcRect t="1263" b="1263"/>
          <a:stretch>
            <a:fillRect/>
          </a:stretch>
        </p:blipFill>
        <p:spPr>
          <a:xfrm>
            <a:off x="3379495" y="2029453"/>
            <a:ext cx="1788416" cy="1720301"/>
          </a:xfrm>
          <a:prstGeom prst="ellipse">
            <a:avLst/>
          </a:prstGeom>
        </p:spPr>
      </p:pic>
      <p:sp>
        <p:nvSpPr>
          <p:cNvPr id="3" name="object 47">
            <a:extLst>
              <a:ext uri="{FF2B5EF4-FFF2-40B4-BE49-F238E27FC236}">
                <a16:creationId xmlns:a16="http://schemas.microsoft.com/office/drawing/2014/main" id="{BE3A9A69-CBCB-AC3E-7C57-7714232B3ECA}"/>
              </a:ext>
            </a:extLst>
          </p:cNvPr>
          <p:cNvSpPr txBox="1"/>
          <p:nvPr/>
        </p:nvSpPr>
        <p:spPr>
          <a:xfrm>
            <a:off x="911398" y="7405461"/>
            <a:ext cx="1778906" cy="154529"/>
          </a:xfrm>
          <a:prstGeom prst="rect">
            <a:avLst/>
          </a:prstGeom>
        </p:spPr>
        <p:txBody>
          <a:bodyPr vert="horz" wrap="square" lIns="0" tIns="1587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25"/>
              </a:spcBef>
            </a:pPr>
            <a:r>
              <a:rPr lang="en-GB" sz="900" spc="10" dirty="0">
                <a:solidFill>
                  <a:schemeClr val="bg1"/>
                </a:solidFill>
                <a:latin typeface="Arial Nova Light"/>
              </a:rPr>
              <a:t>contact@codeacsolutions.com</a:t>
            </a:r>
            <a:endParaRPr lang="en-US" sz="900" dirty="0">
              <a:solidFill>
                <a:schemeClr val="bg1"/>
              </a:solidFill>
              <a:latin typeface="Arial Nova Light"/>
              <a:cs typeface="Calibri"/>
            </a:endParaRPr>
          </a:p>
        </p:txBody>
      </p:sp>
      <p:sp>
        <p:nvSpPr>
          <p:cNvPr id="2" name="object 73">
            <a:extLst>
              <a:ext uri="{FF2B5EF4-FFF2-40B4-BE49-F238E27FC236}">
                <a16:creationId xmlns:a16="http://schemas.microsoft.com/office/drawing/2014/main" id="{7DA6A706-B21A-6DC8-EACC-B4446E8E54F5}"/>
              </a:ext>
            </a:extLst>
          </p:cNvPr>
          <p:cNvSpPr txBox="1"/>
          <p:nvPr/>
        </p:nvSpPr>
        <p:spPr>
          <a:xfrm>
            <a:off x="1928177" y="4998440"/>
            <a:ext cx="109855" cy="158377"/>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95"/>
              </a:spcBef>
            </a:pPr>
            <a:r>
              <a:rPr sz="950" spc="-25" dirty="0">
                <a:solidFill>
                  <a:srgbClr val="090909"/>
                </a:solidFill>
                <a:latin typeface="Arial Nova Light"/>
                <a:cs typeface="Arial MT"/>
              </a:rPr>
              <a:t>U</a:t>
            </a:r>
            <a:endParaRPr lang="en-US" sz="950" dirty="0">
              <a:latin typeface="Arial Nova Light"/>
              <a:cs typeface="Arial MT"/>
            </a:endParaRPr>
          </a:p>
        </p:txBody>
      </p:sp>
      <p:sp>
        <p:nvSpPr>
          <p:cNvPr id="8" name="object 74">
            <a:extLst>
              <a:ext uri="{FF2B5EF4-FFF2-40B4-BE49-F238E27FC236}">
                <a16:creationId xmlns:a16="http://schemas.microsoft.com/office/drawing/2014/main" id="{E94D6619-298E-67DA-334F-F88C10A5FB60}"/>
              </a:ext>
            </a:extLst>
          </p:cNvPr>
          <p:cNvSpPr txBox="1"/>
          <p:nvPr/>
        </p:nvSpPr>
        <p:spPr>
          <a:xfrm>
            <a:off x="2666975" y="4998440"/>
            <a:ext cx="172124" cy="158377"/>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95"/>
              </a:spcBef>
            </a:pPr>
            <a:r>
              <a:rPr sz="950" spc="-40" dirty="0">
                <a:solidFill>
                  <a:srgbClr val="090909"/>
                </a:solidFill>
                <a:latin typeface="Arial Nova Light"/>
                <a:cs typeface="Arial MT"/>
              </a:rPr>
              <a:t>Pu</a:t>
            </a:r>
            <a:endParaRPr lang="en-US" sz="950" dirty="0">
              <a:latin typeface="Arial Nova Light"/>
              <a:cs typeface="Arial MT"/>
            </a:endParaRPr>
          </a:p>
        </p:txBody>
      </p:sp>
      <p:sp>
        <p:nvSpPr>
          <p:cNvPr id="9" name="object 75">
            <a:extLst>
              <a:ext uri="{FF2B5EF4-FFF2-40B4-BE49-F238E27FC236}">
                <a16:creationId xmlns:a16="http://schemas.microsoft.com/office/drawing/2014/main" id="{FDD4DA3F-27C8-AC98-FA5E-3D98D42A1E5D}"/>
              </a:ext>
            </a:extLst>
          </p:cNvPr>
          <p:cNvSpPr txBox="1"/>
          <p:nvPr/>
        </p:nvSpPr>
        <p:spPr>
          <a:xfrm>
            <a:off x="3391920" y="4998440"/>
            <a:ext cx="207010" cy="158377"/>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95"/>
              </a:spcBef>
            </a:pPr>
            <a:r>
              <a:rPr sz="950" dirty="0">
                <a:solidFill>
                  <a:srgbClr val="090909"/>
                </a:solidFill>
                <a:latin typeface="Arial Nova Light"/>
                <a:cs typeface="Arial MT"/>
              </a:rPr>
              <a:t>Am</a:t>
            </a:r>
            <a:endParaRPr sz="950" dirty="0">
              <a:latin typeface="Arial Nova Light"/>
              <a:cs typeface="Arial MT"/>
            </a:endParaRPr>
          </a:p>
        </p:txBody>
      </p:sp>
      <p:sp>
        <p:nvSpPr>
          <p:cNvPr id="10" name="object 73">
            <a:extLst>
              <a:ext uri="{FF2B5EF4-FFF2-40B4-BE49-F238E27FC236}">
                <a16:creationId xmlns:a16="http://schemas.microsoft.com/office/drawing/2014/main" id="{FC080C2C-2E43-CD04-8270-C2C8384AE3E2}"/>
              </a:ext>
            </a:extLst>
          </p:cNvPr>
          <p:cNvSpPr txBox="1"/>
          <p:nvPr/>
        </p:nvSpPr>
        <p:spPr>
          <a:xfrm>
            <a:off x="865502" y="4920379"/>
            <a:ext cx="656328" cy="317395"/>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95"/>
              </a:spcBef>
            </a:pPr>
            <a:r>
              <a:rPr lang="en-US" sz="950" spc="-25" dirty="0">
                <a:solidFill>
                  <a:srgbClr val="090909"/>
                </a:solidFill>
                <a:latin typeface="Arial Nova Light"/>
              </a:rPr>
              <a:t>Less than</a:t>
            </a:r>
            <a:endParaRPr lang="en-US" dirty="0">
              <a:solidFill>
                <a:srgbClr val="000000"/>
              </a:solidFill>
              <a:latin typeface="Arial Nova Light"/>
              <a:cs typeface="Calibri"/>
            </a:endParaRPr>
          </a:p>
          <a:p>
            <a:pPr marL="12700" algn="ctr">
              <a:spcBef>
                <a:spcPts val="95"/>
              </a:spcBef>
            </a:pPr>
            <a:r>
              <a:rPr lang="en-US" sz="950" spc="-25" dirty="0">
                <a:solidFill>
                  <a:srgbClr val="090909"/>
                </a:solidFill>
                <a:latin typeface="Arial Nova Light"/>
              </a:rPr>
              <a:t>60 seconds</a:t>
            </a:r>
          </a:p>
        </p:txBody>
      </p:sp>
      <p:sp>
        <p:nvSpPr>
          <p:cNvPr id="12" name="object 75">
            <a:extLst>
              <a:ext uri="{FF2B5EF4-FFF2-40B4-BE49-F238E27FC236}">
                <a16:creationId xmlns:a16="http://schemas.microsoft.com/office/drawing/2014/main" id="{CBD6A469-00B1-369F-A5FB-C4928B353E54}"/>
              </a:ext>
            </a:extLst>
          </p:cNvPr>
          <p:cNvSpPr txBox="1"/>
          <p:nvPr/>
        </p:nvSpPr>
        <p:spPr>
          <a:xfrm>
            <a:off x="193610" y="4915500"/>
            <a:ext cx="441212" cy="317395"/>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95"/>
              </a:spcBef>
            </a:pPr>
            <a:r>
              <a:rPr lang="en-US" sz="950" dirty="0">
                <a:solidFill>
                  <a:srgbClr val="090909"/>
                </a:solidFill>
                <a:latin typeface="Arial Nova Light"/>
                <a:cs typeface="Arial MT"/>
              </a:rPr>
              <a:t>Neat </a:t>
            </a:r>
            <a:endParaRPr lang="en-US" dirty="0">
              <a:latin typeface="Arial Nova Light"/>
            </a:endParaRPr>
          </a:p>
          <a:p>
            <a:pPr marL="12700" algn="ctr">
              <a:spcBef>
                <a:spcPts val="95"/>
              </a:spcBef>
            </a:pPr>
            <a:r>
              <a:rPr lang="en-US" sz="950" dirty="0" err="1">
                <a:solidFill>
                  <a:srgbClr val="090909"/>
                </a:solidFill>
                <a:latin typeface="Arial Nova Light"/>
                <a:cs typeface="Arial MT"/>
              </a:rPr>
              <a:t>Codeac</a:t>
            </a:r>
          </a:p>
        </p:txBody>
      </p:sp>
      <p:sp>
        <p:nvSpPr>
          <p:cNvPr id="13" name="object 75">
            <a:extLst>
              <a:ext uri="{FF2B5EF4-FFF2-40B4-BE49-F238E27FC236}">
                <a16:creationId xmlns:a16="http://schemas.microsoft.com/office/drawing/2014/main" id="{555C10F7-EFD3-E5A0-5C98-9AA0AF75C6C9}"/>
              </a:ext>
            </a:extLst>
          </p:cNvPr>
          <p:cNvSpPr txBox="1"/>
          <p:nvPr/>
        </p:nvSpPr>
        <p:spPr>
          <a:xfrm>
            <a:off x="4124757" y="4998440"/>
            <a:ext cx="207010" cy="158377"/>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95"/>
              </a:spcBef>
            </a:pPr>
            <a:r>
              <a:rPr lang="en-GB" sz="950" dirty="0">
                <a:solidFill>
                  <a:srgbClr val="090909"/>
                </a:solidFill>
                <a:latin typeface="Arial Nova Light"/>
                <a:cs typeface="Arial MT"/>
              </a:rPr>
              <a:t>Co</a:t>
            </a:r>
            <a:endParaRPr sz="950" dirty="0">
              <a:latin typeface="Arial Nova Light"/>
              <a:cs typeface="Arial MT"/>
            </a:endParaRPr>
          </a:p>
        </p:txBody>
      </p:sp>
      <p:sp>
        <p:nvSpPr>
          <p:cNvPr id="16" name="object 75">
            <a:extLst>
              <a:ext uri="{FF2B5EF4-FFF2-40B4-BE49-F238E27FC236}">
                <a16:creationId xmlns:a16="http://schemas.microsoft.com/office/drawing/2014/main" id="{FB73CBB9-7815-ECC5-7F7D-1F5B80266D8D}"/>
              </a:ext>
            </a:extLst>
          </p:cNvPr>
          <p:cNvSpPr txBox="1"/>
          <p:nvPr/>
        </p:nvSpPr>
        <p:spPr>
          <a:xfrm>
            <a:off x="4594380" y="4900864"/>
            <a:ext cx="714449" cy="450764"/>
          </a:xfrm>
          <a:prstGeom prst="rect">
            <a:avLst/>
          </a:prstGeom>
        </p:spPr>
        <p:txBody>
          <a:bodyPr vert="horz" wrap="square" lIns="0" tIns="1206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spcBef>
                <a:spcPts val="95"/>
              </a:spcBef>
            </a:pPr>
            <a:r>
              <a:rPr lang="en-GB" sz="950" dirty="0">
                <a:solidFill>
                  <a:srgbClr val="090909"/>
                </a:solidFill>
                <a:latin typeface="Arial Nova Light"/>
                <a:cs typeface="Arial MT"/>
              </a:rPr>
              <a:t>Primary transition metals</a:t>
            </a:r>
            <a:endParaRPr lang="en-US" sz="950" dirty="0">
              <a:latin typeface="Arial Nova Light"/>
              <a:cs typeface="Arial MT"/>
            </a:endParaRPr>
          </a:p>
        </p:txBody>
      </p:sp>
      <p:grpSp>
        <p:nvGrpSpPr>
          <p:cNvPr id="19" name="Group 18">
            <a:extLst>
              <a:ext uri="{FF2B5EF4-FFF2-40B4-BE49-F238E27FC236}">
                <a16:creationId xmlns:a16="http://schemas.microsoft.com/office/drawing/2014/main" id="{70D30C38-7692-7C19-63CC-2860EBBB7BCB}"/>
              </a:ext>
            </a:extLst>
          </p:cNvPr>
          <p:cNvGrpSpPr/>
          <p:nvPr/>
        </p:nvGrpSpPr>
        <p:grpSpPr>
          <a:xfrm>
            <a:off x="87568" y="4229199"/>
            <a:ext cx="626202" cy="638708"/>
            <a:chOff x="79091" y="2948411"/>
            <a:chExt cx="626202" cy="638708"/>
          </a:xfrm>
        </p:grpSpPr>
        <p:pic>
          <p:nvPicPr>
            <p:cNvPr id="46" name="Picture 45">
              <a:extLst>
                <a:ext uri="{FF2B5EF4-FFF2-40B4-BE49-F238E27FC236}">
                  <a16:creationId xmlns:a16="http://schemas.microsoft.com/office/drawing/2014/main" id="{890887CF-04D8-42ED-9061-31AD02A6BBBA}"/>
                </a:ext>
              </a:extLst>
            </p:cNvPr>
            <p:cNvPicPr>
              <a:picLocks noChangeAspect="1"/>
            </p:cNvPicPr>
            <p:nvPr/>
          </p:nvPicPr>
          <p:blipFill>
            <a:blip r:embed="rId11"/>
            <a:stretch>
              <a:fillRect/>
            </a:stretch>
          </p:blipFill>
          <p:spPr>
            <a:xfrm>
              <a:off x="91636" y="2948411"/>
              <a:ext cx="613657" cy="633383"/>
            </a:xfrm>
            <a:prstGeom prst="rect">
              <a:avLst/>
            </a:prstGeom>
          </p:spPr>
        </p:pic>
        <p:sp>
          <p:nvSpPr>
            <p:cNvPr id="47" name="Oval 46">
              <a:extLst>
                <a:ext uri="{FF2B5EF4-FFF2-40B4-BE49-F238E27FC236}">
                  <a16:creationId xmlns:a16="http://schemas.microsoft.com/office/drawing/2014/main" id="{A3C4C643-575E-C20D-CE07-031DAF6B47EF}"/>
                </a:ext>
              </a:extLst>
            </p:cNvPr>
            <p:cNvSpPr/>
            <p:nvPr/>
          </p:nvSpPr>
          <p:spPr>
            <a:xfrm>
              <a:off x="79091" y="2952821"/>
              <a:ext cx="614733" cy="634298"/>
            </a:xfrm>
            <a:prstGeom prst="ellipse">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1" name="Arrow: Right 20">
            <a:extLst>
              <a:ext uri="{FF2B5EF4-FFF2-40B4-BE49-F238E27FC236}">
                <a16:creationId xmlns:a16="http://schemas.microsoft.com/office/drawing/2014/main" id="{0970B913-8A0B-1AE0-89E4-0CFF713EA91A}"/>
              </a:ext>
            </a:extLst>
          </p:cNvPr>
          <p:cNvSpPr/>
          <p:nvPr/>
        </p:nvSpPr>
        <p:spPr>
          <a:xfrm>
            <a:off x="907701" y="4479754"/>
            <a:ext cx="587081" cy="219653"/>
          </a:xfrm>
          <a:prstGeom prst="rightArrow">
            <a:avLst/>
          </a:prstGeom>
          <a:solidFill>
            <a:srgbClr val="39A4FF"/>
          </a:solidFill>
          <a:ln>
            <a:solidFill>
              <a:srgbClr val="39A4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5" name="Picture 24">
            <a:extLst>
              <a:ext uri="{FF2B5EF4-FFF2-40B4-BE49-F238E27FC236}">
                <a16:creationId xmlns:a16="http://schemas.microsoft.com/office/drawing/2014/main" id="{61F856FD-C392-1F75-2C41-3202AB1CADF4}"/>
              </a:ext>
            </a:extLst>
          </p:cNvPr>
          <p:cNvPicPr>
            <a:picLocks noChangeAspect="1"/>
          </p:cNvPicPr>
          <p:nvPr/>
        </p:nvPicPr>
        <p:blipFill>
          <a:blip r:embed="rId12"/>
          <a:stretch>
            <a:fillRect/>
          </a:stretch>
        </p:blipFill>
        <p:spPr>
          <a:xfrm>
            <a:off x="1610063" y="4243893"/>
            <a:ext cx="605254" cy="605838"/>
          </a:xfrm>
          <a:prstGeom prst="ellipse">
            <a:avLst/>
          </a:prstGeom>
          <a:ln w="28575">
            <a:solidFill>
              <a:schemeClr val="bg1"/>
            </a:solidFill>
          </a:ln>
        </p:spPr>
      </p:pic>
      <p:pic>
        <p:nvPicPr>
          <p:cNvPr id="29" name="Picture 28" descr="A picture containing toilet&#10;&#10;Description automatically generated">
            <a:extLst>
              <a:ext uri="{FF2B5EF4-FFF2-40B4-BE49-F238E27FC236}">
                <a16:creationId xmlns:a16="http://schemas.microsoft.com/office/drawing/2014/main" id="{4304F7BE-1670-8368-1B36-960ABC037F66}"/>
              </a:ext>
            </a:extLst>
          </p:cNvPr>
          <p:cNvPicPr>
            <a:picLocks noChangeAspect="1"/>
          </p:cNvPicPr>
          <p:nvPr/>
        </p:nvPicPr>
        <p:blipFill>
          <a:blip r:embed="rId13"/>
          <a:stretch>
            <a:fillRect/>
          </a:stretch>
        </p:blipFill>
        <p:spPr>
          <a:xfrm>
            <a:off x="3201197" y="4234725"/>
            <a:ext cx="606606" cy="605563"/>
          </a:xfrm>
          <a:prstGeom prst="ellipse">
            <a:avLst/>
          </a:prstGeom>
          <a:ln w="28575">
            <a:solidFill>
              <a:schemeClr val="bg1"/>
            </a:solidFill>
          </a:ln>
        </p:spPr>
      </p:pic>
      <p:pic>
        <p:nvPicPr>
          <p:cNvPr id="33" name="Picture 32">
            <a:extLst>
              <a:ext uri="{FF2B5EF4-FFF2-40B4-BE49-F238E27FC236}">
                <a16:creationId xmlns:a16="http://schemas.microsoft.com/office/drawing/2014/main" id="{0FD520DB-2BAE-2DC7-5546-004E58B53612}"/>
              </a:ext>
            </a:extLst>
          </p:cNvPr>
          <p:cNvPicPr>
            <a:picLocks noChangeAspect="1"/>
          </p:cNvPicPr>
          <p:nvPr/>
        </p:nvPicPr>
        <p:blipFill>
          <a:blip r:embed="rId14"/>
          <a:stretch>
            <a:fillRect/>
          </a:stretch>
        </p:blipFill>
        <p:spPr>
          <a:xfrm>
            <a:off x="2404121" y="4244520"/>
            <a:ext cx="610964" cy="586240"/>
          </a:xfrm>
          <a:prstGeom prst="ellipse">
            <a:avLst/>
          </a:prstGeom>
          <a:ln w="28575">
            <a:solidFill>
              <a:schemeClr val="bg1"/>
            </a:solidFill>
          </a:ln>
        </p:spPr>
      </p:pic>
      <p:pic>
        <p:nvPicPr>
          <p:cNvPr id="37" name="Picture 36" descr="A picture containing indoor&#10;&#10;Description automatically generated">
            <a:extLst>
              <a:ext uri="{FF2B5EF4-FFF2-40B4-BE49-F238E27FC236}">
                <a16:creationId xmlns:a16="http://schemas.microsoft.com/office/drawing/2014/main" id="{1A6E1E0D-F47E-2BD3-32F8-F42A2FD836FA}"/>
              </a:ext>
            </a:extLst>
          </p:cNvPr>
          <p:cNvPicPr>
            <a:picLocks noChangeAspect="1"/>
          </p:cNvPicPr>
          <p:nvPr/>
        </p:nvPicPr>
        <p:blipFill>
          <a:blip r:embed="rId15"/>
          <a:stretch>
            <a:fillRect/>
          </a:stretch>
        </p:blipFill>
        <p:spPr>
          <a:xfrm>
            <a:off x="3946946" y="4244520"/>
            <a:ext cx="601993" cy="586789"/>
          </a:xfrm>
          <a:prstGeom prst="ellipse">
            <a:avLst/>
          </a:prstGeom>
          <a:ln w="28575">
            <a:solidFill>
              <a:schemeClr val="bg1"/>
            </a:solidFill>
          </a:ln>
        </p:spPr>
      </p:pic>
      <p:pic>
        <p:nvPicPr>
          <p:cNvPr id="41" name="Picture 40">
            <a:extLst>
              <a:ext uri="{FF2B5EF4-FFF2-40B4-BE49-F238E27FC236}">
                <a16:creationId xmlns:a16="http://schemas.microsoft.com/office/drawing/2014/main" id="{0FC30022-5A05-2B30-9783-C62222BB8393}"/>
              </a:ext>
            </a:extLst>
          </p:cNvPr>
          <p:cNvPicPr>
            <a:picLocks noChangeAspect="1"/>
          </p:cNvPicPr>
          <p:nvPr/>
        </p:nvPicPr>
        <p:blipFill>
          <a:blip r:embed="rId16"/>
          <a:stretch>
            <a:fillRect/>
          </a:stretch>
        </p:blipFill>
        <p:spPr>
          <a:xfrm>
            <a:off x="4662125" y="4243207"/>
            <a:ext cx="607805" cy="605564"/>
          </a:xfrm>
          <a:prstGeom prst="ellipse">
            <a:avLst/>
          </a:prstGeom>
          <a:ln w="28575">
            <a:solidFill>
              <a:schemeClr val="bg1"/>
            </a:solidFill>
          </a:ln>
        </p:spPr>
      </p:pic>
      <p:pic>
        <p:nvPicPr>
          <p:cNvPr id="22" name="Picture 21" descr="A hand holding a syringe in a plastic cup&#10;&#10;Description automatically generated">
            <a:extLst>
              <a:ext uri="{FF2B5EF4-FFF2-40B4-BE49-F238E27FC236}">
                <a16:creationId xmlns:a16="http://schemas.microsoft.com/office/drawing/2014/main" id="{83CE5949-3306-A5CC-2D07-8E54586F559B}"/>
              </a:ext>
            </a:extLst>
          </p:cNvPr>
          <p:cNvPicPr>
            <a:picLocks noChangeAspect="1"/>
          </p:cNvPicPr>
          <p:nvPr/>
        </p:nvPicPr>
        <p:blipFill>
          <a:blip r:embed="rId17"/>
          <a:stretch>
            <a:fillRect/>
          </a:stretch>
        </p:blipFill>
        <p:spPr>
          <a:xfrm>
            <a:off x="4004227" y="5861130"/>
            <a:ext cx="1167818" cy="10966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 name="Picture 2" descr="C:\Users\PC\Downloads\a4 Brochure Handover\Back flower 3-01.png">
            <a:extLst>
              <a:ext uri="{FF2B5EF4-FFF2-40B4-BE49-F238E27FC236}">
                <a16:creationId xmlns:a16="http://schemas.microsoft.com/office/drawing/2014/main" id="{AC8CADC7-A1DA-CCD6-66E5-573EE61FC4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97" y="-147396"/>
            <a:ext cx="2388250" cy="1505425"/>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p:nvPr/>
        </p:nvSpPr>
        <p:spPr>
          <a:xfrm>
            <a:off x="0" y="7352829"/>
            <a:ext cx="5303520" cy="236854"/>
          </a:xfrm>
          <a:custGeom>
            <a:avLst/>
            <a:gdLst/>
            <a:ahLst/>
            <a:cxnLst/>
            <a:rect l="l" t="t" r="r" b="b"/>
            <a:pathLst>
              <a:path w="5303520" h="236854">
                <a:moveTo>
                  <a:pt x="5303520" y="0"/>
                </a:moveTo>
                <a:lnTo>
                  <a:pt x="0" y="0"/>
                </a:lnTo>
                <a:lnTo>
                  <a:pt x="0" y="236689"/>
                </a:lnTo>
                <a:lnTo>
                  <a:pt x="5303520" y="236689"/>
                </a:lnTo>
                <a:lnTo>
                  <a:pt x="5303520" y="0"/>
                </a:lnTo>
                <a:close/>
              </a:path>
            </a:pathLst>
          </a:custGeom>
          <a:solidFill>
            <a:srgbClr val="606161"/>
          </a:solidFill>
        </p:spPr>
        <p:txBody>
          <a:bodyPr wrap="square" lIns="0" tIns="0" rIns="0" bIns="0" rtlCol="0"/>
          <a:lstStyle/>
          <a:p>
            <a:endParaRPr/>
          </a:p>
        </p:txBody>
      </p:sp>
      <p:sp>
        <p:nvSpPr>
          <p:cNvPr id="3" name="object 3"/>
          <p:cNvSpPr/>
          <p:nvPr/>
        </p:nvSpPr>
        <p:spPr>
          <a:xfrm>
            <a:off x="0" y="2619708"/>
            <a:ext cx="5308600" cy="378472"/>
          </a:xfrm>
          <a:custGeom>
            <a:avLst/>
            <a:gdLst/>
            <a:ahLst/>
            <a:cxnLst/>
            <a:rect l="l" t="t" r="r" b="b"/>
            <a:pathLst>
              <a:path w="5303520" h="362585">
                <a:moveTo>
                  <a:pt x="5303520" y="0"/>
                </a:moveTo>
                <a:lnTo>
                  <a:pt x="0" y="0"/>
                </a:lnTo>
                <a:lnTo>
                  <a:pt x="0" y="362051"/>
                </a:lnTo>
                <a:lnTo>
                  <a:pt x="5303520" y="362051"/>
                </a:lnTo>
                <a:lnTo>
                  <a:pt x="5303520" y="0"/>
                </a:lnTo>
                <a:close/>
              </a:path>
            </a:pathLst>
          </a:custGeom>
          <a:solidFill>
            <a:srgbClr val="39A4FF"/>
          </a:solidFill>
        </p:spPr>
        <p:txBody>
          <a:bodyPr wrap="square" lIns="0" tIns="0" rIns="0" bIns="0" rtlCol="0"/>
          <a:lstStyle/>
          <a:p>
            <a:endParaRPr/>
          </a:p>
        </p:txBody>
      </p:sp>
      <p:sp>
        <p:nvSpPr>
          <p:cNvPr id="4" name="object 4"/>
          <p:cNvSpPr txBox="1"/>
          <p:nvPr/>
        </p:nvSpPr>
        <p:spPr>
          <a:xfrm>
            <a:off x="589472" y="2658194"/>
            <a:ext cx="3638602" cy="315471"/>
          </a:xfrm>
          <a:prstGeom prst="rect">
            <a:avLst/>
          </a:prstGeom>
        </p:spPr>
        <p:txBody>
          <a:bodyPr vert="horz" wrap="square" lIns="0" tIns="15240" rIns="0" bIns="0" rtlCol="0" anchor="t">
            <a:spAutoFit/>
          </a:bodyPr>
          <a:lstStyle/>
          <a:p>
            <a:pPr marL="12700">
              <a:spcBef>
                <a:spcPts val="120"/>
              </a:spcBef>
            </a:pPr>
            <a:r>
              <a:rPr lang="en-GB" sz="1950">
                <a:solidFill>
                  <a:srgbClr val="FFFFFF"/>
                </a:solidFill>
                <a:latin typeface="Bahnschrift"/>
                <a:cs typeface="Bahnschrift"/>
              </a:rPr>
              <a:t>Nuclear Detection Wipes</a:t>
            </a:r>
            <a:endParaRPr lang="en-US">
              <a:ea typeface="Calibri"/>
              <a:cs typeface="Calibri"/>
            </a:endParaRPr>
          </a:p>
        </p:txBody>
      </p:sp>
      <p:sp>
        <p:nvSpPr>
          <p:cNvPr id="10" name="object 10"/>
          <p:cNvSpPr txBox="1">
            <a:spLocks noGrp="1"/>
          </p:cNvSpPr>
          <p:nvPr>
            <p:ph type="title"/>
          </p:nvPr>
        </p:nvSpPr>
        <p:spPr>
          <a:xfrm>
            <a:off x="579681" y="2240509"/>
            <a:ext cx="4300822" cy="315471"/>
          </a:xfrm>
          <a:prstGeom prst="rect">
            <a:avLst/>
          </a:prstGeom>
        </p:spPr>
        <p:txBody>
          <a:bodyPr vert="horz" wrap="square" lIns="0" tIns="15240" rIns="0" bIns="0" rtlCol="0">
            <a:spAutoFit/>
          </a:bodyPr>
          <a:lstStyle/>
          <a:p>
            <a:pPr>
              <a:lnSpc>
                <a:spcPct val="100000"/>
              </a:lnSpc>
            </a:pPr>
            <a:r>
              <a:rPr lang="en-GB"/>
              <a:t>T</a:t>
            </a:r>
            <a:r>
              <a:rPr err="1"/>
              <a:t>echnical</a:t>
            </a:r>
            <a:r>
              <a:t> </a:t>
            </a:r>
            <a:r>
              <a:rPr lang="en-GB"/>
              <a:t>specification</a:t>
            </a:r>
            <a:r>
              <a:t>:</a:t>
            </a:r>
          </a:p>
        </p:txBody>
      </p:sp>
      <p:sp>
        <p:nvSpPr>
          <p:cNvPr id="11" name="object 11"/>
          <p:cNvSpPr txBox="1"/>
          <p:nvPr/>
        </p:nvSpPr>
        <p:spPr>
          <a:xfrm>
            <a:off x="584345" y="3059815"/>
            <a:ext cx="4416425" cy="401457"/>
          </a:xfrm>
          <a:prstGeom prst="rect">
            <a:avLst/>
          </a:prstGeom>
        </p:spPr>
        <p:txBody>
          <a:bodyPr vert="horz" wrap="square" lIns="0" tIns="25400" rIns="0" bIns="0" rtlCol="0" anchor="t">
            <a:spAutoFit/>
          </a:bodyPr>
          <a:lstStyle/>
          <a:p>
            <a:pPr marL="12700" marR="5080">
              <a:lnSpc>
                <a:spcPts val="1000"/>
              </a:lnSpc>
              <a:spcBef>
                <a:spcPts val="200"/>
              </a:spcBef>
            </a:pPr>
            <a:r>
              <a:rPr lang="en-US" sz="800" dirty="0">
                <a:solidFill>
                  <a:srgbClr val="020202"/>
                </a:solidFill>
                <a:latin typeface="Arial Nova Light"/>
                <a:ea typeface="+mn-lt"/>
                <a:cs typeface="+mn-lt"/>
              </a:rPr>
              <a:t>A single-use individually wrapped nuclear detection wipe. The inner wipe is saturated with our detection liquid solution, enough for one test, with the outer foil tear protective sleeve. Available in custom sizes upon request.</a:t>
            </a:r>
            <a:endParaRPr lang="en-US" sz="800">
              <a:latin typeface="Arial Nova Light"/>
              <a:ea typeface="+mn-lt"/>
              <a:cs typeface="+mn-lt"/>
            </a:endParaRPr>
          </a:p>
        </p:txBody>
      </p:sp>
      <p:sp>
        <p:nvSpPr>
          <p:cNvPr id="35" name="object 35"/>
          <p:cNvSpPr txBox="1"/>
          <p:nvPr/>
        </p:nvSpPr>
        <p:spPr>
          <a:xfrm>
            <a:off x="558047" y="7109220"/>
            <a:ext cx="4434917" cy="200183"/>
          </a:xfrm>
          <a:prstGeom prst="rect">
            <a:avLst/>
          </a:prstGeom>
        </p:spPr>
        <p:txBody>
          <a:bodyPr vert="horz" wrap="square" lIns="0" tIns="11430" rIns="0" bIns="0" rtlCol="0" anchor="t">
            <a:spAutoFit/>
          </a:bodyPr>
          <a:lstStyle/>
          <a:p>
            <a:pPr marL="12700" marR="5080">
              <a:lnSpc>
                <a:spcPct val="106200"/>
              </a:lnSpc>
              <a:spcBef>
                <a:spcPts val="90"/>
              </a:spcBef>
            </a:pPr>
            <a:r>
              <a:rPr sz="600" spc="10" dirty="0">
                <a:solidFill>
                  <a:srgbClr val="231F20"/>
                </a:solidFill>
                <a:latin typeface="Arial Nova Light"/>
                <a:cs typeface="Arial MT"/>
              </a:rPr>
              <a:t>Products are </a:t>
            </a:r>
            <a:r>
              <a:rPr sz="600" spc="15" dirty="0">
                <a:solidFill>
                  <a:srgbClr val="231F20"/>
                </a:solidFill>
                <a:latin typeface="Arial Nova Light"/>
                <a:cs typeface="Arial MT"/>
              </a:rPr>
              <a:t>subject to </a:t>
            </a:r>
            <a:r>
              <a:rPr sz="600" dirty="0">
                <a:solidFill>
                  <a:srgbClr val="231F20"/>
                </a:solidFill>
                <a:latin typeface="Arial Nova Light"/>
                <a:cs typeface="Arial MT"/>
              </a:rPr>
              <a:t>availability. </a:t>
            </a:r>
            <a:r>
              <a:rPr sz="600" spc="20" dirty="0">
                <a:solidFill>
                  <a:srgbClr val="231F20"/>
                </a:solidFill>
                <a:latin typeface="Arial Nova Light"/>
                <a:cs typeface="Arial MT"/>
              </a:rPr>
              <a:t>Company </a:t>
            </a:r>
            <a:r>
              <a:rPr sz="600" spc="15" dirty="0">
                <a:solidFill>
                  <a:srgbClr val="231F20"/>
                </a:solidFill>
                <a:latin typeface="Arial Nova Light"/>
                <a:cs typeface="Arial MT"/>
              </a:rPr>
              <a:t>reserves the </a:t>
            </a:r>
            <a:r>
              <a:rPr sz="600" spc="10" dirty="0">
                <a:solidFill>
                  <a:srgbClr val="231F20"/>
                </a:solidFill>
                <a:latin typeface="Arial Nova Light"/>
                <a:cs typeface="Arial MT"/>
              </a:rPr>
              <a:t>rights </a:t>
            </a:r>
            <a:r>
              <a:rPr sz="600" spc="20" dirty="0">
                <a:solidFill>
                  <a:srgbClr val="231F20"/>
                </a:solidFill>
                <a:latin typeface="Arial Nova Light"/>
                <a:cs typeface="Arial MT"/>
              </a:rPr>
              <a:t>from </a:t>
            </a:r>
            <a:r>
              <a:rPr sz="600" spc="15" dirty="0">
                <a:solidFill>
                  <a:srgbClr val="231F20"/>
                </a:solidFill>
                <a:latin typeface="Arial Nova Light"/>
                <a:cs typeface="Arial MT"/>
              </a:rPr>
              <a:t>time to </a:t>
            </a:r>
            <a:r>
              <a:rPr sz="600" spc="10" dirty="0">
                <a:solidFill>
                  <a:srgbClr val="231F20"/>
                </a:solidFill>
                <a:latin typeface="Arial Nova Light"/>
                <a:cs typeface="Arial MT"/>
              </a:rPr>
              <a:t>time, in its sole </a:t>
            </a:r>
            <a:r>
              <a:rPr sz="600" spc="15" dirty="0">
                <a:solidFill>
                  <a:srgbClr val="231F20"/>
                </a:solidFill>
                <a:latin typeface="Arial Nova Light"/>
                <a:cs typeface="Arial MT"/>
              </a:rPr>
              <a:t>discretion and without </a:t>
            </a:r>
            <a:r>
              <a:rPr sz="600" spc="10" dirty="0">
                <a:solidFill>
                  <a:srgbClr val="231F20"/>
                </a:solidFill>
                <a:latin typeface="Arial Nova Light"/>
                <a:cs typeface="Arial MT"/>
              </a:rPr>
              <a:t>liability</a:t>
            </a:r>
            <a:r>
              <a:rPr lang="en-GB" sz="600" spc="10" dirty="0">
                <a:solidFill>
                  <a:srgbClr val="231F20"/>
                </a:solidFill>
                <a:latin typeface="Arial Nova Light"/>
                <a:cs typeface="Arial MT"/>
              </a:rPr>
              <a:t> </a:t>
            </a:r>
            <a:r>
              <a:rPr sz="600" spc="15" dirty="0">
                <a:solidFill>
                  <a:srgbClr val="231F20"/>
                </a:solidFill>
                <a:latin typeface="Arial Nova Light"/>
                <a:cs typeface="Arial MT"/>
              </a:rPr>
              <a:t> to</a:t>
            </a:r>
            <a:r>
              <a:rPr sz="600" spc="5" dirty="0">
                <a:solidFill>
                  <a:srgbClr val="231F20"/>
                </a:solidFill>
                <a:latin typeface="Arial Nova Light"/>
                <a:cs typeface="Arial MT"/>
              </a:rPr>
              <a:t> </a:t>
            </a:r>
            <a:r>
              <a:rPr sz="600" spc="10" dirty="0">
                <a:solidFill>
                  <a:srgbClr val="231F20"/>
                </a:solidFill>
                <a:latin typeface="Arial Nova Light"/>
                <a:cs typeface="Arial MT"/>
              </a:rPr>
              <a:t>change,</a:t>
            </a:r>
            <a:r>
              <a:rPr sz="600" spc="5" dirty="0">
                <a:solidFill>
                  <a:srgbClr val="231F20"/>
                </a:solidFill>
                <a:latin typeface="Arial Nova Light"/>
                <a:cs typeface="Arial MT"/>
              </a:rPr>
              <a:t> </a:t>
            </a:r>
            <a:r>
              <a:rPr sz="600" spc="20" dirty="0">
                <a:solidFill>
                  <a:srgbClr val="231F20"/>
                </a:solidFill>
                <a:latin typeface="Arial Nova Light"/>
                <a:cs typeface="Arial MT"/>
              </a:rPr>
              <a:t>add</a:t>
            </a:r>
            <a:r>
              <a:rPr sz="600" spc="5" dirty="0">
                <a:solidFill>
                  <a:srgbClr val="231F20"/>
                </a:solidFill>
                <a:latin typeface="Arial Nova Light"/>
                <a:cs typeface="Arial MT"/>
              </a:rPr>
              <a:t> </a:t>
            </a:r>
            <a:r>
              <a:rPr sz="600" spc="20" dirty="0">
                <a:solidFill>
                  <a:srgbClr val="231F20"/>
                </a:solidFill>
                <a:latin typeface="Arial Nova Light"/>
                <a:cs typeface="Arial MT"/>
              </a:rPr>
              <a:t>or</a:t>
            </a:r>
            <a:r>
              <a:rPr sz="600" spc="5" dirty="0">
                <a:solidFill>
                  <a:srgbClr val="231F20"/>
                </a:solidFill>
                <a:latin typeface="Arial Nova Light"/>
                <a:cs typeface="Arial MT"/>
              </a:rPr>
              <a:t> </a:t>
            </a:r>
            <a:r>
              <a:rPr sz="600" spc="10" dirty="0">
                <a:solidFill>
                  <a:srgbClr val="231F20"/>
                </a:solidFill>
                <a:latin typeface="Arial Nova Light"/>
                <a:cs typeface="Arial MT"/>
              </a:rPr>
              <a:t>withdraw</a:t>
            </a:r>
            <a:r>
              <a:rPr sz="600" spc="5" dirty="0">
                <a:solidFill>
                  <a:srgbClr val="231F20"/>
                </a:solidFill>
                <a:latin typeface="Arial Nova Light"/>
                <a:cs typeface="Arial MT"/>
              </a:rPr>
              <a:t> Products.</a:t>
            </a:r>
            <a:endParaRPr lang="en-US" sz="600">
              <a:latin typeface="Arial Nova Light"/>
              <a:cs typeface="Arial MT"/>
            </a:endParaRPr>
          </a:p>
        </p:txBody>
      </p:sp>
      <p:sp>
        <p:nvSpPr>
          <p:cNvPr id="39" name="object 47">
            <a:extLst>
              <a:ext uri="{FF2B5EF4-FFF2-40B4-BE49-F238E27FC236}">
                <a16:creationId xmlns:a16="http://schemas.microsoft.com/office/drawing/2014/main" id="{127862CD-1901-8AFF-57C4-66FB1EF3ACE8}"/>
              </a:ext>
            </a:extLst>
          </p:cNvPr>
          <p:cNvSpPr txBox="1"/>
          <p:nvPr/>
        </p:nvSpPr>
        <p:spPr>
          <a:xfrm>
            <a:off x="3039909" y="7395704"/>
            <a:ext cx="1553634" cy="154529"/>
          </a:xfrm>
          <a:prstGeom prst="rect">
            <a:avLst/>
          </a:prstGeom>
        </p:spPr>
        <p:txBody>
          <a:bodyPr vert="horz" wrap="square" lIns="0" tIns="15875" rIns="0" bIns="0" rtlCol="0" anchor="t">
            <a:spAutoFit/>
          </a:bodyPr>
          <a:lstStyle/>
          <a:p>
            <a:pPr marL="12700">
              <a:lnSpc>
                <a:spcPct val="100000"/>
              </a:lnSpc>
              <a:spcBef>
                <a:spcPts val="125"/>
              </a:spcBef>
            </a:pPr>
            <a:r>
              <a:rPr lang="en-GB" sz="900" spc="10">
                <a:solidFill>
                  <a:srgbClr val="FFFFFF"/>
                </a:solidFill>
                <a:latin typeface="Arial Nova Light"/>
                <a:cs typeface="Arial MT"/>
              </a:rPr>
              <a:t>www.codeacsolutions.com</a:t>
            </a:r>
          </a:p>
        </p:txBody>
      </p:sp>
      <p:sp>
        <p:nvSpPr>
          <p:cNvPr id="45" name="object 35">
            <a:extLst>
              <a:ext uri="{FF2B5EF4-FFF2-40B4-BE49-F238E27FC236}">
                <a16:creationId xmlns:a16="http://schemas.microsoft.com/office/drawing/2014/main" id="{4D3A0369-C751-B722-EDF9-C5DC5C45EEF3}"/>
              </a:ext>
            </a:extLst>
          </p:cNvPr>
          <p:cNvSpPr/>
          <p:nvPr/>
        </p:nvSpPr>
        <p:spPr>
          <a:xfrm>
            <a:off x="996006" y="0"/>
            <a:ext cx="3315335" cy="99060"/>
          </a:xfrm>
          <a:custGeom>
            <a:avLst/>
            <a:gdLst/>
            <a:ahLst/>
            <a:cxnLst/>
            <a:rect l="l" t="t" r="r" b="b"/>
            <a:pathLst>
              <a:path w="3315335" h="99060">
                <a:moveTo>
                  <a:pt x="3315144" y="0"/>
                </a:moveTo>
                <a:lnTo>
                  <a:pt x="0" y="0"/>
                </a:lnTo>
                <a:lnTo>
                  <a:pt x="0" y="98526"/>
                </a:lnTo>
                <a:lnTo>
                  <a:pt x="3315144" y="98526"/>
                </a:lnTo>
                <a:lnTo>
                  <a:pt x="3315144" y="0"/>
                </a:lnTo>
                <a:close/>
              </a:path>
            </a:pathLst>
          </a:custGeom>
          <a:solidFill>
            <a:srgbClr val="39A4FF"/>
          </a:solidFill>
        </p:spPr>
        <p:txBody>
          <a:bodyPr wrap="square" lIns="0" tIns="0" rIns="0" bIns="0" rtlCol="0"/>
          <a:lstStyle/>
          <a:p>
            <a:endParaRPr/>
          </a:p>
        </p:txBody>
      </p:sp>
      <p:sp>
        <p:nvSpPr>
          <p:cNvPr id="6" name="object 12">
            <a:extLst>
              <a:ext uri="{FF2B5EF4-FFF2-40B4-BE49-F238E27FC236}">
                <a16:creationId xmlns:a16="http://schemas.microsoft.com/office/drawing/2014/main" id="{0607F090-4586-86FC-7B8A-FF9588D009BF}"/>
              </a:ext>
            </a:extLst>
          </p:cNvPr>
          <p:cNvSpPr txBox="1"/>
          <p:nvPr/>
        </p:nvSpPr>
        <p:spPr>
          <a:xfrm>
            <a:off x="569620" y="3484666"/>
            <a:ext cx="4434205" cy="113493"/>
          </a:xfrm>
          <a:prstGeom prst="rect">
            <a:avLst/>
          </a:prstGeom>
          <a:solidFill>
            <a:srgbClr val="E6E7E7"/>
          </a:solidFill>
        </p:spPr>
        <p:txBody>
          <a:bodyPr vert="horz" wrap="square" lIns="0" tIns="2095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3185">
              <a:spcBef>
                <a:spcPts val="165"/>
              </a:spcBef>
              <a:tabLst>
                <a:tab pos="1273810" algn="l"/>
              </a:tabLst>
            </a:pPr>
            <a:r>
              <a:rPr sz="600" spc="5" dirty="0">
                <a:solidFill>
                  <a:srgbClr val="000000"/>
                </a:solidFill>
                <a:latin typeface="Arial Nova Light"/>
                <a:cs typeface="Arial MT"/>
              </a:rPr>
              <a:t>Detection</a:t>
            </a:r>
            <a:r>
              <a:rPr sz="600" spc="20" dirty="0">
                <a:solidFill>
                  <a:srgbClr val="000000"/>
                </a:solidFill>
                <a:latin typeface="Arial Nova Light"/>
                <a:cs typeface="Arial MT"/>
              </a:rPr>
              <a:t> </a:t>
            </a:r>
            <a:r>
              <a:rPr sz="600" spc="5" dirty="0">
                <a:solidFill>
                  <a:srgbClr val="000000"/>
                </a:solidFill>
                <a:latin typeface="Arial Nova Light"/>
                <a:cs typeface="Arial MT"/>
              </a:rPr>
              <a:t>capability	Uranium, </a:t>
            </a:r>
            <a:r>
              <a:rPr sz="600" spc="10" dirty="0">
                <a:solidFill>
                  <a:srgbClr val="000000"/>
                </a:solidFill>
                <a:latin typeface="Arial Nova Light"/>
                <a:cs typeface="Arial MT"/>
              </a:rPr>
              <a:t>Plutonium</a:t>
            </a:r>
            <a:r>
              <a:rPr lang="en-GB" sz="600" spc="5" dirty="0">
                <a:solidFill>
                  <a:srgbClr val="000000"/>
                </a:solidFill>
                <a:latin typeface="Arial Nova Light"/>
                <a:cs typeface="Arial MT"/>
              </a:rPr>
              <a:t>, </a:t>
            </a:r>
            <a:r>
              <a:rPr sz="600" spc="20" dirty="0">
                <a:solidFill>
                  <a:srgbClr val="000000"/>
                </a:solidFill>
                <a:latin typeface="Arial Nova Light"/>
                <a:cs typeface="Arial MT"/>
              </a:rPr>
              <a:t>Americium</a:t>
            </a:r>
            <a:r>
              <a:rPr lang="en-GB" sz="600" spc="20" dirty="0">
                <a:solidFill>
                  <a:srgbClr val="000000"/>
                </a:solidFill>
                <a:latin typeface="Arial Nova Light"/>
                <a:cs typeface="Arial MT"/>
              </a:rPr>
              <a:t>, Cobalt and Primary Transition Metals</a:t>
            </a:r>
            <a:endParaRPr sz="600" dirty="0">
              <a:solidFill>
                <a:srgbClr val="000000"/>
              </a:solidFill>
              <a:latin typeface="Arial Nova Light"/>
              <a:cs typeface="Arial MT"/>
            </a:endParaRPr>
          </a:p>
        </p:txBody>
      </p:sp>
      <p:sp>
        <p:nvSpPr>
          <p:cNvPr id="12" name="object 13">
            <a:extLst>
              <a:ext uri="{FF2B5EF4-FFF2-40B4-BE49-F238E27FC236}">
                <a16:creationId xmlns:a16="http://schemas.microsoft.com/office/drawing/2014/main" id="{4906E181-28A9-2FAE-C7FD-C8AD4EB6F153}"/>
              </a:ext>
            </a:extLst>
          </p:cNvPr>
          <p:cNvSpPr txBox="1"/>
          <p:nvPr/>
        </p:nvSpPr>
        <p:spPr>
          <a:xfrm>
            <a:off x="1831036" y="3634041"/>
            <a:ext cx="3480218" cy="101951"/>
          </a:xfrm>
          <a:prstGeom prst="rect">
            <a:avLst/>
          </a:prstGeom>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35"/>
              </a:spcBef>
            </a:pPr>
            <a:r>
              <a:rPr lang="en-GB" sz="550" spc="5" dirty="0">
                <a:solidFill>
                  <a:srgbClr val="000000"/>
                </a:solidFill>
                <a:latin typeface="Arial Nova Light"/>
                <a:cs typeface="Arial MT"/>
              </a:rPr>
              <a:t>e</a:t>
            </a:r>
            <a:r>
              <a:rPr lang="pl-PL" sz="550" spc="5" dirty="0">
                <a:solidFill>
                  <a:srgbClr val="000000"/>
                </a:solidFill>
                <a:latin typeface="Arial Nova Light"/>
                <a:cs typeface="Arial MT"/>
              </a:rPr>
              <a:t>.g. U-233,</a:t>
            </a:r>
            <a:r>
              <a:rPr lang="pl-PL" sz="550" dirty="0">
                <a:solidFill>
                  <a:srgbClr val="000000"/>
                </a:solidFill>
                <a:latin typeface="Arial Nova Light"/>
                <a:cs typeface="Arial MT"/>
              </a:rPr>
              <a:t> </a:t>
            </a:r>
            <a:r>
              <a:rPr lang="pl-PL" sz="550" spc="5" dirty="0">
                <a:solidFill>
                  <a:srgbClr val="000000"/>
                </a:solidFill>
                <a:latin typeface="Arial Nova Light"/>
                <a:cs typeface="Arial MT"/>
              </a:rPr>
              <a:t>U-234, U-235, U-236, U-238,</a:t>
            </a:r>
            <a:r>
              <a:rPr lang="pl-PL" sz="550" spc="10" dirty="0">
                <a:solidFill>
                  <a:srgbClr val="000000"/>
                </a:solidFill>
                <a:latin typeface="Arial Nova Light"/>
                <a:cs typeface="Arial MT"/>
              </a:rPr>
              <a:t> </a:t>
            </a:r>
            <a:r>
              <a:rPr lang="pl-PL" sz="550" spc="5" dirty="0">
                <a:solidFill>
                  <a:srgbClr val="000000"/>
                </a:solidFill>
                <a:latin typeface="Arial Nova Light"/>
                <a:cs typeface="Arial MT"/>
              </a:rPr>
              <a:t>Pu-239,</a:t>
            </a:r>
            <a:r>
              <a:rPr lang="pl-PL" sz="550" spc="10" dirty="0">
                <a:solidFill>
                  <a:srgbClr val="000000"/>
                </a:solidFill>
                <a:latin typeface="Arial Nova Light"/>
                <a:cs typeface="Arial MT"/>
              </a:rPr>
              <a:t> </a:t>
            </a:r>
            <a:r>
              <a:rPr lang="pl-PL" sz="550" spc="5" dirty="0">
                <a:solidFill>
                  <a:srgbClr val="000000"/>
                </a:solidFill>
                <a:latin typeface="Arial Nova Light"/>
                <a:cs typeface="Arial MT"/>
              </a:rPr>
              <a:t>Pu-239,</a:t>
            </a:r>
            <a:r>
              <a:rPr lang="pl-PL" sz="550" spc="10" dirty="0">
                <a:solidFill>
                  <a:srgbClr val="000000"/>
                </a:solidFill>
                <a:latin typeface="Arial Nova Light"/>
                <a:cs typeface="Arial MT"/>
              </a:rPr>
              <a:t> </a:t>
            </a:r>
            <a:r>
              <a:rPr lang="pl-PL" sz="550" spc="5" dirty="0">
                <a:solidFill>
                  <a:srgbClr val="000000"/>
                </a:solidFill>
                <a:latin typeface="Arial Nova Light"/>
                <a:cs typeface="Arial MT"/>
              </a:rPr>
              <a:t>Pu-241,</a:t>
            </a:r>
            <a:r>
              <a:rPr lang="pl-PL" sz="550" spc="10" dirty="0">
                <a:solidFill>
                  <a:srgbClr val="000000"/>
                </a:solidFill>
                <a:latin typeface="Arial Nova Light"/>
                <a:cs typeface="Arial MT"/>
              </a:rPr>
              <a:t> </a:t>
            </a:r>
            <a:r>
              <a:rPr lang="pl-PL" sz="550" spc="5" dirty="0">
                <a:solidFill>
                  <a:srgbClr val="000000"/>
                </a:solidFill>
                <a:latin typeface="Arial Nova Light"/>
                <a:cs typeface="Arial MT"/>
              </a:rPr>
              <a:t>Pu-242,</a:t>
            </a:r>
            <a:r>
              <a:rPr lang="pl-PL" sz="550" spc="10" dirty="0">
                <a:solidFill>
                  <a:srgbClr val="000000"/>
                </a:solidFill>
                <a:latin typeface="Arial Nova Light"/>
                <a:cs typeface="Arial MT"/>
              </a:rPr>
              <a:t> </a:t>
            </a:r>
            <a:r>
              <a:rPr lang="pl-PL" sz="550" spc="15" dirty="0">
                <a:solidFill>
                  <a:srgbClr val="000000"/>
                </a:solidFill>
                <a:latin typeface="Arial Nova Light"/>
                <a:cs typeface="Arial MT"/>
              </a:rPr>
              <a:t>Am-241,</a:t>
            </a:r>
            <a:r>
              <a:rPr lang="pl-PL" sz="550" spc="10" dirty="0">
                <a:solidFill>
                  <a:srgbClr val="000000"/>
                </a:solidFill>
                <a:latin typeface="Arial Nova Light"/>
                <a:cs typeface="Arial MT"/>
              </a:rPr>
              <a:t> </a:t>
            </a:r>
            <a:r>
              <a:rPr lang="pl-PL" sz="550" spc="20" dirty="0">
                <a:solidFill>
                  <a:srgbClr val="000000"/>
                </a:solidFill>
                <a:latin typeface="Arial Nova Light"/>
                <a:cs typeface="Arial MT"/>
              </a:rPr>
              <a:t>Am-243, Co-60</a:t>
            </a:r>
            <a:endParaRPr lang="pl-PL" sz="550" dirty="0">
              <a:solidFill>
                <a:srgbClr val="000000"/>
              </a:solidFill>
              <a:latin typeface="Arial Nova Light"/>
              <a:cs typeface="Arial MT"/>
            </a:endParaRPr>
          </a:p>
        </p:txBody>
      </p:sp>
      <p:sp>
        <p:nvSpPr>
          <p:cNvPr id="13" name="object 14">
            <a:extLst>
              <a:ext uri="{FF2B5EF4-FFF2-40B4-BE49-F238E27FC236}">
                <a16:creationId xmlns:a16="http://schemas.microsoft.com/office/drawing/2014/main" id="{E62E88F1-CA74-75AF-5CED-1050F6E3043C}"/>
              </a:ext>
            </a:extLst>
          </p:cNvPr>
          <p:cNvSpPr txBox="1"/>
          <p:nvPr/>
        </p:nvSpPr>
        <p:spPr>
          <a:xfrm>
            <a:off x="568972" y="3766004"/>
            <a:ext cx="4434205" cy="116057"/>
          </a:xfrm>
          <a:prstGeom prst="rect">
            <a:avLst/>
          </a:prstGeom>
          <a:solidFill>
            <a:srgbClr val="E6E7E7"/>
          </a:solidFill>
        </p:spPr>
        <p:txBody>
          <a:bodyPr vert="horz" wrap="square" lIns="0" tIns="234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3820">
              <a:lnSpc>
                <a:spcPct val="100000"/>
              </a:lnSpc>
              <a:spcBef>
                <a:spcPts val="185"/>
              </a:spcBef>
              <a:tabLst>
                <a:tab pos="1274445" algn="l"/>
              </a:tabLst>
            </a:pPr>
            <a:r>
              <a:rPr sz="600" spc="5" dirty="0">
                <a:solidFill>
                  <a:srgbClr val="000000"/>
                </a:solidFill>
                <a:latin typeface="Arial Nova Light"/>
                <a:cs typeface="Arial MT"/>
              </a:rPr>
              <a:t>Detection</a:t>
            </a:r>
            <a:r>
              <a:rPr sz="600" spc="20" dirty="0">
                <a:solidFill>
                  <a:srgbClr val="000000"/>
                </a:solidFill>
                <a:latin typeface="Arial Nova Light"/>
                <a:cs typeface="Arial MT"/>
              </a:rPr>
              <a:t> </a:t>
            </a:r>
            <a:r>
              <a:rPr sz="600" spc="10" dirty="0">
                <a:solidFill>
                  <a:srgbClr val="000000"/>
                </a:solidFill>
                <a:latin typeface="Arial Nova Light"/>
                <a:cs typeface="Arial MT"/>
              </a:rPr>
              <a:t>principle	</a:t>
            </a:r>
            <a:r>
              <a:rPr lang="en-GB" sz="600" spc="15" dirty="0">
                <a:solidFill>
                  <a:srgbClr val="000000"/>
                </a:solidFill>
                <a:latin typeface="Arial Nova Light"/>
                <a:cs typeface="Arial MT"/>
              </a:rPr>
              <a:t>Colorimetric</a:t>
            </a:r>
            <a:r>
              <a:rPr sz="600" spc="-20" dirty="0">
                <a:solidFill>
                  <a:srgbClr val="000000"/>
                </a:solidFill>
                <a:latin typeface="Arial Nova Light"/>
                <a:cs typeface="Arial MT"/>
              </a:rPr>
              <a:t> </a:t>
            </a:r>
            <a:r>
              <a:rPr sz="600" spc="5" dirty="0">
                <a:solidFill>
                  <a:srgbClr val="000000"/>
                </a:solidFill>
                <a:latin typeface="Arial Nova Light"/>
                <a:cs typeface="Arial MT"/>
              </a:rPr>
              <a:t>elemental</a:t>
            </a:r>
            <a:r>
              <a:rPr sz="600" spc="-20" dirty="0">
                <a:solidFill>
                  <a:srgbClr val="000000"/>
                </a:solidFill>
                <a:latin typeface="Arial Nova Light"/>
                <a:cs typeface="Arial MT"/>
              </a:rPr>
              <a:t> </a:t>
            </a:r>
            <a:r>
              <a:rPr sz="600" spc="10" dirty="0">
                <a:solidFill>
                  <a:srgbClr val="000000"/>
                </a:solidFill>
                <a:latin typeface="Arial Nova Light"/>
                <a:cs typeface="Arial MT"/>
              </a:rPr>
              <a:t>detection</a:t>
            </a:r>
            <a:endParaRPr sz="600" dirty="0">
              <a:solidFill>
                <a:srgbClr val="000000"/>
              </a:solidFill>
              <a:latin typeface="Arial Nova Light"/>
              <a:cs typeface="Arial MT"/>
            </a:endParaRPr>
          </a:p>
        </p:txBody>
      </p:sp>
      <p:sp>
        <p:nvSpPr>
          <p:cNvPr id="14" name="object 15">
            <a:extLst>
              <a:ext uri="{FF2B5EF4-FFF2-40B4-BE49-F238E27FC236}">
                <a16:creationId xmlns:a16="http://schemas.microsoft.com/office/drawing/2014/main" id="{6A06E98B-770F-0026-140E-93555803139C}"/>
              </a:ext>
            </a:extLst>
          </p:cNvPr>
          <p:cNvSpPr txBox="1"/>
          <p:nvPr/>
        </p:nvSpPr>
        <p:spPr>
          <a:xfrm>
            <a:off x="641066" y="3918781"/>
            <a:ext cx="4434205" cy="109645"/>
          </a:xfrm>
          <a:prstGeom prst="rect">
            <a:avLst/>
          </a:prstGeom>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35"/>
              </a:spcBef>
              <a:tabLst>
                <a:tab pos="1202690" algn="l"/>
              </a:tabLst>
            </a:pPr>
            <a:r>
              <a:rPr sz="600" spc="5" dirty="0">
                <a:solidFill>
                  <a:srgbClr val="000000"/>
                </a:solidFill>
                <a:latin typeface="Arial Nova Light"/>
                <a:cs typeface="Arial MT"/>
              </a:rPr>
              <a:t>Sensitivity	</a:t>
            </a:r>
            <a:r>
              <a:rPr lang="en-GB" sz="600" spc="5" dirty="0">
                <a:solidFill>
                  <a:srgbClr val="000000"/>
                </a:solidFill>
                <a:latin typeface="Arial Nova Light"/>
                <a:cs typeface="Arial MT"/>
              </a:rPr>
              <a:t>Uranium – </a:t>
            </a:r>
            <a:r>
              <a:rPr lang="en-GB" sz="600" spc="20" dirty="0">
                <a:solidFill>
                  <a:srgbClr val="000000"/>
                </a:solidFill>
                <a:latin typeface="Arial Nova Light"/>
                <a:cs typeface="Arial MT"/>
              </a:rPr>
              <a:t>2.4</a:t>
            </a:r>
            <a:r>
              <a:rPr sz="600" spc="20" dirty="0">
                <a:solidFill>
                  <a:srgbClr val="000000"/>
                </a:solidFill>
                <a:latin typeface="Arial Nova Light"/>
                <a:cs typeface="Arial MT"/>
              </a:rPr>
              <a:t>ppm</a:t>
            </a:r>
            <a:r>
              <a:rPr lang="en-GB" sz="600" spc="20" dirty="0">
                <a:solidFill>
                  <a:srgbClr val="000000"/>
                </a:solidFill>
                <a:latin typeface="Arial Nova Light"/>
                <a:cs typeface="Arial MT"/>
              </a:rPr>
              <a:t> | Plutonium – 242ppm | Americium – 2.4ppm | Cobalt – 590ppb</a:t>
            </a:r>
            <a:endParaRPr lang="en-US" sz="200">
              <a:solidFill>
                <a:srgbClr val="000000"/>
              </a:solidFill>
              <a:latin typeface="Arial Nova Light"/>
              <a:cs typeface="Arial MT"/>
            </a:endParaRPr>
          </a:p>
        </p:txBody>
      </p:sp>
      <p:sp>
        <p:nvSpPr>
          <p:cNvPr id="15" name="object 16">
            <a:extLst>
              <a:ext uri="{FF2B5EF4-FFF2-40B4-BE49-F238E27FC236}">
                <a16:creationId xmlns:a16="http://schemas.microsoft.com/office/drawing/2014/main" id="{DC0BC62A-5398-DA2B-38F8-33D209D475C0}"/>
              </a:ext>
            </a:extLst>
          </p:cNvPr>
          <p:cNvSpPr txBox="1"/>
          <p:nvPr/>
        </p:nvSpPr>
        <p:spPr>
          <a:xfrm>
            <a:off x="578577" y="4070582"/>
            <a:ext cx="4424917" cy="239808"/>
          </a:xfrm>
          <a:prstGeom prst="rect">
            <a:avLst/>
          </a:prstGeom>
          <a:solidFill>
            <a:srgbClr val="E6E7E7"/>
          </a:solidFill>
        </p:spPr>
        <p:txBody>
          <a:bodyPr vert="horz" wrap="square" lIns="0" tIns="29209"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4455">
              <a:spcBef>
                <a:spcPts val="229"/>
              </a:spcBef>
              <a:tabLst>
                <a:tab pos="1274445" algn="l"/>
              </a:tabLst>
            </a:pPr>
            <a:r>
              <a:rPr sz="600" spc="5">
                <a:solidFill>
                  <a:srgbClr val="000000"/>
                </a:solidFill>
                <a:latin typeface="Arial Nova Light"/>
                <a:cs typeface="Arial MT"/>
              </a:rPr>
              <a:t>Dimensions</a:t>
            </a:r>
            <a:r>
              <a:rPr lang="en-US" sz="600" spc="10">
                <a:solidFill>
                  <a:srgbClr val="000000"/>
                </a:solidFill>
                <a:latin typeface="Arial Nova Light"/>
                <a:cs typeface="Arial MT"/>
              </a:rPr>
              <a:t>                                   	Wet </a:t>
            </a:r>
            <a:r>
              <a:rPr lang="en-US" sz="600" spc="10" dirty="0">
                <a:solidFill>
                  <a:srgbClr val="000000"/>
                </a:solidFill>
                <a:latin typeface="Arial Nova Light"/>
                <a:cs typeface="Arial MT"/>
              </a:rPr>
              <a:t>wipe:</a:t>
            </a:r>
            <a:r>
              <a:rPr lang="en-US" sz="600" i="1" spc="10" dirty="0">
                <a:solidFill>
                  <a:srgbClr val="000000"/>
                </a:solidFill>
                <a:latin typeface="Arial Nova Light"/>
                <a:cs typeface="Arial MT"/>
              </a:rPr>
              <a:t> </a:t>
            </a:r>
            <a:r>
              <a:rPr lang="en-US" sz="600" spc="10" dirty="0">
                <a:solidFill>
                  <a:srgbClr val="000000"/>
                </a:solidFill>
                <a:latin typeface="Arial Nova Light"/>
                <a:cs typeface="Arial MT"/>
              </a:rPr>
              <a:t>8.62cm x 7cm</a:t>
            </a:r>
            <a:r>
              <a:rPr lang="en-GB" sz="600" spc="10" dirty="0">
                <a:solidFill>
                  <a:srgbClr val="000000"/>
                </a:solidFill>
                <a:latin typeface="Arial Nova Light"/>
                <a:cs typeface="Arial MT"/>
              </a:rPr>
              <a:t> | </a:t>
            </a:r>
            <a:r>
              <a:rPr lang="en-US" sz="600" i="1" spc="10" dirty="0">
                <a:solidFill>
                  <a:srgbClr val="000000"/>
                </a:solidFill>
                <a:latin typeface="Arial Nova Light"/>
                <a:cs typeface="Arial MT"/>
              </a:rPr>
              <a:t>Field pouch: </a:t>
            </a:r>
            <a:r>
              <a:rPr lang="en-US" sz="600" spc="10" dirty="0">
                <a:solidFill>
                  <a:srgbClr val="000000"/>
                </a:solidFill>
                <a:latin typeface="Arial Nova Light"/>
                <a:cs typeface="Arial MT"/>
              </a:rPr>
              <a:t>W18.5cm x H11.5cm x 7cm</a:t>
            </a:r>
          </a:p>
          <a:p>
            <a:pPr marL="84455">
              <a:spcBef>
                <a:spcPts val="229"/>
              </a:spcBef>
              <a:tabLst>
                <a:tab pos="1274445" algn="l"/>
              </a:tabLst>
            </a:pPr>
            <a:r>
              <a:rPr lang="en-US" sz="600" spc="10" dirty="0">
                <a:solidFill>
                  <a:srgbClr val="000000"/>
                </a:solidFill>
                <a:latin typeface="Arial Nova Light"/>
                <a:cs typeface="Arial MT"/>
              </a:rPr>
              <a:t>	Stand-up pouch</a:t>
            </a:r>
            <a:r>
              <a:rPr lang="en-US" sz="600" i="1" spc="10" dirty="0">
                <a:solidFill>
                  <a:srgbClr val="000000"/>
                </a:solidFill>
                <a:latin typeface="Arial Nova Light"/>
                <a:cs typeface="Arial MT"/>
              </a:rPr>
              <a:t>: </a:t>
            </a:r>
            <a:r>
              <a:rPr lang="en-US" sz="600" spc="10" dirty="0">
                <a:solidFill>
                  <a:srgbClr val="000000"/>
                </a:solidFill>
                <a:latin typeface="Arial Nova Light"/>
                <a:cs typeface="Arial MT"/>
              </a:rPr>
              <a:t>H30cm x W25cm x  D12cm</a:t>
            </a:r>
            <a:endParaRPr lang="en-US" sz="600" spc="10" dirty="0">
              <a:solidFill>
                <a:srgbClr val="000000"/>
              </a:solidFill>
              <a:highlight>
                <a:srgbClr val="FFFF00"/>
              </a:highlight>
              <a:latin typeface="Arial Nova Light"/>
              <a:cs typeface="Arial MT"/>
            </a:endParaRPr>
          </a:p>
        </p:txBody>
      </p:sp>
      <p:sp>
        <p:nvSpPr>
          <p:cNvPr id="17" name="object 18">
            <a:extLst>
              <a:ext uri="{FF2B5EF4-FFF2-40B4-BE49-F238E27FC236}">
                <a16:creationId xmlns:a16="http://schemas.microsoft.com/office/drawing/2014/main" id="{B41C5C84-5375-BE76-3105-D4541AE62C24}"/>
              </a:ext>
            </a:extLst>
          </p:cNvPr>
          <p:cNvSpPr txBox="1"/>
          <p:nvPr/>
        </p:nvSpPr>
        <p:spPr>
          <a:xfrm>
            <a:off x="568642" y="4437320"/>
            <a:ext cx="4434205" cy="116057"/>
          </a:xfrm>
          <a:prstGeom prst="rect">
            <a:avLst/>
          </a:prstGeom>
          <a:solidFill>
            <a:srgbClr val="E6E7E7"/>
          </a:solidFill>
        </p:spPr>
        <p:txBody>
          <a:bodyPr vert="horz" wrap="square" lIns="0" tIns="234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090">
              <a:spcBef>
                <a:spcPts val="185"/>
              </a:spcBef>
              <a:tabLst>
                <a:tab pos="1275080" algn="l"/>
              </a:tabLst>
            </a:pPr>
            <a:r>
              <a:rPr sz="600" spc="10" dirty="0">
                <a:solidFill>
                  <a:srgbClr val="000000"/>
                </a:solidFill>
                <a:latin typeface="Arial Nova Light"/>
                <a:cs typeface="Arial MT"/>
              </a:rPr>
              <a:t>Color</a:t>
            </a:r>
            <a:r>
              <a:rPr lang="en-GB" sz="600" spc="10" dirty="0">
                <a:solidFill>
                  <a:srgbClr val="000000"/>
                </a:solidFill>
                <a:latin typeface="Arial Nova Light"/>
                <a:cs typeface="Arial MT"/>
              </a:rPr>
              <a:t>                                               White, </a:t>
            </a:r>
            <a:r>
              <a:rPr sz="600" dirty="0">
                <a:solidFill>
                  <a:srgbClr val="000000"/>
                </a:solidFill>
                <a:latin typeface="Arial Nova Light"/>
                <a:cs typeface="Arial MT"/>
              </a:rPr>
              <a:t>Black</a:t>
            </a:r>
            <a:r>
              <a:rPr lang="en-GB" sz="600" dirty="0">
                <a:solidFill>
                  <a:srgbClr val="000000"/>
                </a:solidFill>
                <a:latin typeface="Arial Nova Light"/>
                <a:cs typeface="Arial MT"/>
              </a:rPr>
              <a:t> or </a:t>
            </a:r>
            <a:r>
              <a:rPr sz="600" dirty="0">
                <a:solidFill>
                  <a:srgbClr val="000000"/>
                </a:solidFill>
                <a:latin typeface="Arial Nova Light"/>
                <a:cs typeface="Arial MT"/>
              </a:rPr>
              <a:t>Khaki</a:t>
            </a:r>
            <a:endParaRPr lang="en-US" sz="600" spc="15" dirty="0">
              <a:solidFill>
                <a:srgbClr val="000000"/>
              </a:solidFill>
              <a:latin typeface="Arial Nova Light"/>
              <a:cs typeface="Arial MT"/>
            </a:endParaRPr>
          </a:p>
        </p:txBody>
      </p:sp>
      <p:sp>
        <p:nvSpPr>
          <p:cNvPr id="18" name="object 19">
            <a:extLst>
              <a:ext uri="{FF2B5EF4-FFF2-40B4-BE49-F238E27FC236}">
                <a16:creationId xmlns:a16="http://schemas.microsoft.com/office/drawing/2014/main" id="{927BD453-CD90-5362-6B86-9F0F3A2E3331}"/>
              </a:ext>
            </a:extLst>
          </p:cNvPr>
          <p:cNvSpPr txBox="1"/>
          <p:nvPr/>
        </p:nvSpPr>
        <p:spPr>
          <a:xfrm>
            <a:off x="641473" y="4580950"/>
            <a:ext cx="1304925" cy="109645"/>
          </a:xfrm>
          <a:prstGeom prst="rect">
            <a:avLst/>
          </a:prstGeom>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35"/>
              </a:spcBef>
              <a:tabLst>
                <a:tab pos="1202690" algn="l"/>
              </a:tabLst>
            </a:pPr>
            <a:r>
              <a:rPr sz="600" spc="10" dirty="0">
                <a:solidFill>
                  <a:srgbClr val="000000"/>
                </a:solidFill>
                <a:latin typeface="Arial Nova Light"/>
                <a:cs typeface="Arial MT"/>
              </a:rPr>
              <a:t>A</a:t>
            </a:r>
            <a:r>
              <a:rPr sz="600" spc="20" dirty="0">
                <a:solidFill>
                  <a:srgbClr val="000000"/>
                </a:solidFill>
                <a:latin typeface="Arial Nova Light"/>
                <a:cs typeface="Arial MT"/>
              </a:rPr>
              <a:t>m</a:t>
            </a:r>
            <a:r>
              <a:rPr sz="600" spc="10" dirty="0">
                <a:solidFill>
                  <a:srgbClr val="000000"/>
                </a:solidFill>
                <a:latin typeface="Arial Nova Light"/>
                <a:cs typeface="Arial MT"/>
              </a:rPr>
              <a:t>oun</a:t>
            </a:r>
            <a:r>
              <a:rPr sz="600" spc="5" dirty="0">
                <a:solidFill>
                  <a:srgbClr val="000000"/>
                </a:solidFill>
                <a:latin typeface="Arial Nova Light"/>
                <a:cs typeface="Arial MT"/>
              </a:rPr>
              <a:t>t</a:t>
            </a:r>
            <a:r>
              <a:rPr sz="600" dirty="0">
                <a:solidFill>
                  <a:srgbClr val="000000"/>
                </a:solidFill>
                <a:latin typeface="Arial Nova Light"/>
                <a:cs typeface="Arial MT"/>
              </a:rPr>
              <a:t>s </a:t>
            </a:r>
            <a:r>
              <a:rPr sz="600" spc="10" dirty="0">
                <a:solidFill>
                  <a:srgbClr val="000000"/>
                </a:solidFill>
                <a:latin typeface="Arial Nova Light"/>
                <a:cs typeface="Arial MT"/>
              </a:rPr>
              <a:t>of</a:t>
            </a:r>
            <a:r>
              <a:rPr sz="600" dirty="0">
                <a:solidFill>
                  <a:srgbClr val="000000"/>
                </a:solidFill>
                <a:latin typeface="Arial Nova Light"/>
                <a:cs typeface="Arial MT"/>
              </a:rPr>
              <a:t> </a:t>
            </a:r>
            <a:r>
              <a:rPr sz="600" spc="5" dirty="0">
                <a:solidFill>
                  <a:srgbClr val="000000"/>
                </a:solidFill>
                <a:latin typeface="Arial Nova Light"/>
                <a:cs typeface="Arial MT"/>
              </a:rPr>
              <a:t>te</a:t>
            </a:r>
            <a:r>
              <a:rPr sz="600" spc="-10" dirty="0">
                <a:solidFill>
                  <a:srgbClr val="000000"/>
                </a:solidFill>
                <a:latin typeface="Arial Nova Light"/>
                <a:cs typeface="Arial MT"/>
              </a:rPr>
              <a:t>s</a:t>
            </a:r>
            <a:r>
              <a:rPr sz="600" spc="5" dirty="0">
                <a:solidFill>
                  <a:srgbClr val="000000"/>
                </a:solidFill>
                <a:latin typeface="Arial Nova Light"/>
                <a:cs typeface="Arial MT"/>
              </a:rPr>
              <a:t>t</a:t>
            </a:r>
            <a:r>
              <a:rPr sz="600" dirty="0">
                <a:solidFill>
                  <a:srgbClr val="000000"/>
                </a:solidFill>
                <a:latin typeface="Arial Nova Light"/>
                <a:cs typeface="Arial MT"/>
              </a:rPr>
              <a:t>s</a:t>
            </a:r>
            <a:endParaRPr lang="en-US" sz="600" dirty="0">
              <a:solidFill>
                <a:srgbClr val="000000"/>
              </a:solidFill>
              <a:latin typeface="Arial Nova Light"/>
              <a:cs typeface="Arial MT"/>
            </a:endParaRPr>
          </a:p>
        </p:txBody>
      </p:sp>
      <p:sp>
        <p:nvSpPr>
          <p:cNvPr id="19" name="object 20">
            <a:extLst>
              <a:ext uri="{FF2B5EF4-FFF2-40B4-BE49-F238E27FC236}">
                <a16:creationId xmlns:a16="http://schemas.microsoft.com/office/drawing/2014/main" id="{BEFAF4D1-BD70-8EDF-82BB-64F2363D741A}"/>
              </a:ext>
            </a:extLst>
          </p:cNvPr>
          <p:cNvSpPr txBox="1"/>
          <p:nvPr/>
        </p:nvSpPr>
        <p:spPr>
          <a:xfrm>
            <a:off x="568578" y="4722434"/>
            <a:ext cx="4434205" cy="116057"/>
          </a:xfrm>
          <a:prstGeom prst="rect">
            <a:avLst/>
          </a:prstGeom>
          <a:solidFill>
            <a:srgbClr val="E6E7E7"/>
          </a:solidFill>
        </p:spPr>
        <p:txBody>
          <a:bodyPr vert="horz" wrap="square" lIns="0" tIns="2349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090">
              <a:lnSpc>
                <a:spcPct val="100000"/>
              </a:lnSpc>
              <a:spcBef>
                <a:spcPts val="185"/>
              </a:spcBef>
              <a:tabLst>
                <a:tab pos="1275715" algn="l"/>
              </a:tabLst>
            </a:pPr>
            <a:r>
              <a:rPr sz="600" dirty="0">
                <a:solidFill>
                  <a:srgbClr val="000000"/>
                </a:solidFill>
                <a:latin typeface="Arial Nova Light"/>
                <a:cs typeface="Arial MT"/>
              </a:rPr>
              <a:t>Response</a:t>
            </a:r>
            <a:r>
              <a:rPr sz="600" spc="10" dirty="0">
                <a:solidFill>
                  <a:srgbClr val="000000"/>
                </a:solidFill>
                <a:latin typeface="Arial Nova Light"/>
                <a:cs typeface="Arial MT"/>
              </a:rPr>
              <a:t> time	</a:t>
            </a:r>
            <a:r>
              <a:rPr sz="600" spc="15" dirty="0">
                <a:solidFill>
                  <a:srgbClr val="000000"/>
                </a:solidFill>
                <a:latin typeface="Arial Nova Light"/>
                <a:cs typeface="Arial MT"/>
              </a:rPr>
              <a:t>Under</a:t>
            </a:r>
            <a:r>
              <a:rPr sz="600" spc="-25" dirty="0">
                <a:solidFill>
                  <a:srgbClr val="000000"/>
                </a:solidFill>
                <a:latin typeface="Arial Nova Light"/>
                <a:cs typeface="Arial MT"/>
              </a:rPr>
              <a:t> </a:t>
            </a:r>
            <a:r>
              <a:rPr sz="600" spc="20" dirty="0">
                <a:solidFill>
                  <a:srgbClr val="000000"/>
                </a:solidFill>
                <a:latin typeface="Arial Nova Light"/>
                <a:cs typeface="Arial MT"/>
              </a:rPr>
              <a:t>1</a:t>
            </a:r>
            <a:r>
              <a:rPr sz="600" spc="-35" dirty="0">
                <a:solidFill>
                  <a:srgbClr val="000000"/>
                </a:solidFill>
                <a:latin typeface="Arial Nova Light"/>
                <a:cs typeface="Arial MT"/>
              </a:rPr>
              <a:t> </a:t>
            </a:r>
            <a:r>
              <a:rPr sz="600" spc="10" dirty="0">
                <a:solidFill>
                  <a:srgbClr val="000000"/>
                </a:solidFill>
                <a:latin typeface="Arial Nova Light"/>
                <a:cs typeface="Arial MT"/>
              </a:rPr>
              <a:t>minute</a:t>
            </a:r>
            <a:endParaRPr sz="600" dirty="0">
              <a:solidFill>
                <a:srgbClr val="000000"/>
              </a:solidFill>
              <a:latin typeface="Arial Nova Light"/>
              <a:cs typeface="Arial MT"/>
            </a:endParaRPr>
          </a:p>
        </p:txBody>
      </p:sp>
      <p:sp>
        <p:nvSpPr>
          <p:cNvPr id="20" name="object 21">
            <a:extLst>
              <a:ext uri="{FF2B5EF4-FFF2-40B4-BE49-F238E27FC236}">
                <a16:creationId xmlns:a16="http://schemas.microsoft.com/office/drawing/2014/main" id="{17D3C647-EAB2-6F3B-9526-CB9571A7C2AF}"/>
              </a:ext>
            </a:extLst>
          </p:cNvPr>
          <p:cNvSpPr txBox="1"/>
          <p:nvPr/>
        </p:nvSpPr>
        <p:spPr>
          <a:xfrm>
            <a:off x="641554" y="4866747"/>
            <a:ext cx="343535" cy="109645"/>
          </a:xfrm>
          <a:prstGeom prst="rect">
            <a:avLst/>
          </a:prstGeom>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35"/>
              </a:spcBef>
            </a:pPr>
            <a:r>
              <a:rPr sz="600" spc="5" dirty="0">
                <a:solidFill>
                  <a:srgbClr val="000000"/>
                </a:solidFill>
                <a:latin typeface="Arial Nova Light"/>
                <a:cs typeface="Arial MT"/>
              </a:rPr>
              <a:t>Contents</a:t>
            </a:r>
            <a:endParaRPr lang="en-US" sz="600" dirty="0">
              <a:solidFill>
                <a:srgbClr val="000000"/>
              </a:solidFill>
              <a:latin typeface="Arial Nova Light"/>
              <a:cs typeface="Arial MT"/>
            </a:endParaRPr>
          </a:p>
        </p:txBody>
      </p:sp>
      <p:sp>
        <p:nvSpPr>
          <p:cNvPr id="21" name="object 22">
            <a:extLst>
              <a:ext uri="{FF2B5EF4-FFF2-40B4-BE49-F238E27FC236}">
                <a16:creationId xmlns:a16="http://schemas.microsoft.com/office/drawing/2014/main" id="{4F9DF546-A93E-1800-5589-E2C83E2FED05}"/>
              </a:ext>
            </a:extLst>
          </p:cNvPr>
          <p:cNvSpPr txBox="1"/>
          <p:nvPr/>
        </p:nvSpPr>
        <p:spPr>
          <a:xfrm>
            <a:off x="1831004" y="4870731"/>
            <a:ext cx="3617296" cy="881010"/>
          </a:xfrm>
          <a:prstGeom prst="rect">
            <a:avLst/>
          </a:prstGeom>
        </p:spPr>
        <p:txBody>
          <a:bodyPr vert="horz" wrap="square" lIns="0" tIns="1143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3335" marR="5080" indent="-635">
              <a:spcBef>
                <a:spcPts val="90"/>
              </a:spcBef>
            </a:pPr>
            <a:r>
              <a:rPr lang="en-US" sz="600" spc="10" dirty="0">
                <a:solidFill>
                  <a:srgbClr val="000000"/>
                </a:solidFill>
                <a:latin typeface="Arial Nova Light"/>
                <a:cs typeface="Arial MT"/>
              </a:rPr>
              <a:t>20 x Nuclear Detection Wipes                 </a:t>
            </a:r>
            <a:endParaRPr lang="en-GB" sz="600" spc="-160" dirty="0">
              <a:solidFill>
                <a:srgbClr val="000000"/>
              </a:solidFill>
              <a:latin typeface="Arial Nova Light"/>
              <a:cs typeface="Arial MT"/>
            </a:endParaRPr>
          </a:p>
          <a:p>
            <a:pPr marL="13335" marR="5080" indent="-635">
              <a:spcBef>
                <a:spcPts val="90"/>
              </a:spcBef>
            </a:pPr>
            <a:r>
              <a:rPr lang="en-GB" sz="600" spc="10" dirty="0">
                <a:solidFill>
                  <a:srgbClr val="000000"/>
                </a:solidFill>
                <a:latin typeface="Arial Nova Light"/>
                <a:cs typeface="Arial MT"/>
              </a:rPr>
              <a:t>4 x</a:t>
            </a:r>
            <a:r>
              <a:rPr sz="600" spc="10" dirty="0">
                <a:solidFill>
                  <a:srgbClr val="000000"/>
                </a:solidFill>
                <a:latin typeface="Arial Nova Light"/>
                <a:cs typeface="Arial MT"/>
              </a:rPr>
              <a:t> </a:t>
            </a:r>
            <a:r>
              <a:rPr sz="600" spc="5" dirty="0">
                <a:solidFill>
                  <a:srgbClr val="000000"/>
                </a:solidFill>
                <a:latin typeface="Arial Nova Light"/>
                <a:cs typeface="Arial MT"/>
              </a:rPr>
              <a:t>pairs </a:t>
            </a:r>
            <a:r>
              <a:rPr sz="600" spc="10" dirty="0">
                <a:solidFill>
                  <a:srgbClr val="000000"/>
                </a:solidFill>
                <a:latin typeface="Arial Nova Light"/>
                <a:cs typeface="Arial MT"/>
              </a:rPr>
              <a:t>of </a:t>
            </a:r>
            <a:r>
              <a:rPr sz="600" spc="5" dirty="0">
                <a:solidFill>
                  <a:srgbClr val="000000"/>
                </a:solidFill>
                <a:latin typeface="Arial Nova Light"/>
                <a:cs typeface="Arial MT"/>
              </a:rPr>
              <a:t>disposable gloves</a:t>
            </a:r>
            <a:r>
              <a:rPr lang="en-US" sz="600" spc="5" dirty="0">
                <a:solidFill>
                  <a:srgbClr val="000000"/>
                </a:solidFill>
                <a:latin typeface="Arial Nova Light"/>
                <a:cs typeface="Arial MT"/>
              </a:rPr>
              <a:t> </a:t>
            </a:r>
            <a:r>
              <a:rPr lang="en-US" sz="600" spc="-160" dirty="0">
                <a:solidFill>
                  <a:srgbClr val="000000"/>
                </a:solidFill>
                <a:latin typeface="Arial Nova Light"/>
                <a:cs typeface="Arial MT"/>
              </a:rPr>
              <a:t> </a:t>
            </a:r>
            <a:endParaRPr lang="en-GB" sz="600" spc="-160" dirty="0">
              <a:solidFill>
                <a:srgbClr val="000000"/>
              </a:solidFill>
              <a:latin typeface="Arial Nova Light"/>
              <a:cs typeface="Arial MT"/>
            </a:endParaRPr>
          </a:p>
          <a:p>
            <a:pPr marL="12700" marR="1567180" indent="-635">
              <a:spcBef>
                <a:spcPts val="85"/>
              </a:spcBef>
            </a:pPr>
            <a:r>
              <a:rPr lang="en-GB" sz="600" spc="10" dirty="0">
                <a:solidFill>
                  <a:srgbClr val="000000"/>
                </a:solidFill>
                <a:latin typeface="Arial Nova Light"/>
                <a:cs typeface="Arial MT"/>
              </a:rPr>
              <a:t>3 x</a:t>
            </a:r>
            <a:r>
              <a:rPr lang="en-GB" sz="600" spc="-5" dirty="0">
                <a:solidFill>
                  <a:srgbClr val="000000"/>
                </a:solidFill>
                <a:latin typeface="Arial Nova Light"/>
                <a:cs typeface="Arial MT"/>
              </a:rPr>
              <a:t> </a:t>
            </a:r>
            <a:r>
              <a:rPr sz="600" spc="5" dirty="0">
                <a:solidFill>
                  <a:srgbClr val="000000"/>
                </a:solidFill>
                <a:latin typeface="Arial Nova Light"/>
                <a:cs typeface="Arial MT"/>
              </a:rPr>
              <a:t>disposal</a:t>
            </a:r>
            <a:r>
              <a:rPr lang="en-GB" sz="600" dirty="0">
                <a:solidFill>
                  <a:srgbClr val="000000"/>
                </a:solidFill>
                <a:latin typeface="Arial Nova Light"/>
                <a:cs typeface="Arial MT"/>
              </a:rPr>
              <a:t> </a:t>
            </a:r>
            <a:r>
              <a:rPr sz="600" spc="5" dirty="0">
                <a:solidFill>
                  <a:srgbClr val="000000"/>
                </a:solidFill>
                <a:latin typeface="Arial Nova Light"/>
                <a:cs typeface="Arial MT"/>
              </a:rPr>
              <a:t>bags</a:t>
            </a:r>
            <a:r>
              <a:rPr lang="en-US" sz="600" spc="5" dirty="0">
                <a:solidFill>
                  <a:srgbClr val="000000"/>
                </a:solidFill>
                <a:latin typeface="Arial Nova Light"/>
                <a:cs typeface="Arial MT"/>
              </a:rPr>
              <a:t> and 5 x bags with results labels</a:t>
            </a:r>
            <a:endParaRPr lang="en-US" sz="600" dirty="0">
              <a:solidFill>
                <a:srgbClr val="000000"/>
              </a:solidFill>
              <a:latin typeface="Arial Nova Light"/>
              <a:cs typeface="Arial MT"/>
            </a:endParaRPr>
          </a:p>
          <a:p>
            <a:pPr marL="12700" marR="1567180" indent="-635">
              <a:spcBef>
                <a:spcPts val="85"/>
              </a:spcBef>
            </a:pPr>
            <a:r>
              <a:rPr lang="en-GB" sz="600" spc="10" dirty="0">
                <a:solidFill>
                  <a:srgbClr val="000000"/>
                </a:solidFill>
                <a:latin typeface="Arial Nova Light"/>
                <a:cs typeface="Arial MT"/>
              </a:rPr>
              <a:t>1 x</a:t>
            </a:r>
            <a:r>
              <a:rPr sz="600" spc="-20" dirty="0">
                <a:solidFill>
                  <a:srgbClr val="000000"/>
                </a:solidFill>
                <a:latin typeface="Arial Nova Light"/>
                <a:cs typeface="Arial MT"/>
              </a:rPr>
              <a:t> </a:t>
            </a:r>
            <a:r>
              <a:rPr sz="600" spc="10" dirty="0">
                <a:solidFill>
                  <a:srgbClr val="000000"/>
                </a:solidFill>
                <a:latin typeface="Arial Nova Light"/>
                <a:cs typeface="Arial MT"/>
              </a:rPr>
              <a:t>permanent</a:t>
            </a:r>
            <a:r>
              <a:rPr sz="600" spc="-15" dirty="0">
                <a:solidFill>
                  <a:srgbClr val="000000"/>
                </a:solidFill>
                <a:latin typeface="Arial Nova Light"/>
                <a:cs typeface="Arial MT"/>
              </a:rPr>
              <a:t> </a:t>
            </a:r>
            <a:r>
              <a:rPr sz="600" spc="10" dirty="0">
                <a:solidFill>
                  <a:srgbClr val="000000"/>
                </a:solidFill>
                <a:latin typeface="Arial Nova Light"/>
                <a:cs typeface="Arial MT"/>
              </a:rPr>
              <a:t>marker</a:t>
            </a:r>
            <a:r>
              <a:rPr lang="en-US" sz="600" spc="10" dirty="0">
                <a:solidFill>
                  <a:srgbClr val="000000"/>
                </a:solidFill>
                <a:latin typeface="Arial Nova Light"/>
                <a:cs typeface="Arial MT"/>
              </a:rPr>
              <a:t> </a:t>
            </a:r>
          </a:p>
          <a:p>
            <a:pPr marL="12700" marR="891540" indent="-635"/>
            <a:r>
              <a:rPr lang="en-GB" sz="600" spc="10" dirty="0">
                <a:solidFill>
                  <a:srgbClr val="000000"/>
                </a:solidFill>
                <a:latin typeface="Arial Nova Light"/>
                <a:cs typeface="Arial MT"/>
              </a:rPr>
              <a:t>1 x</a:t>
            </a:r>
            <a:r>
              <a:rPr sz="600" spc="10" dirty="0">
                <a:solidFill>
                  <a:srgbClr val="000000"/>
                </a:solidFill>
                <a:latin typeface="Arial Nova Light"/>
                <a:cs typeface="Arial MT"/>
              </a:rPr>
              <a:t> instruction </a:t>
            </a:r>
            <a:r>
              <a:rPr sz="600" spc="15" dirty="0">
                <a:solidFill>
                  <a:srgbClr val="000000"/>
                </a:solidFill>
                <a:latin typeface="Arial Nova Light"/>
                <a:cs typeface="Arial MT"/>
              </a:rPr>
              <a:t>card</a:t>
            </a:r>
            <a:r>
              <a:rPr lang="en-GB" sz="600" spc="15" dirty="0">
                <a:solidFill>
                  <a:srgbClr val="000000"/>
                </a:solidFill>
                <a:latin typeface="Arial Nova Light"/>
                <a:cs typeface="Arial MT"/>
              </a:rPr>
              <a:t> </a:t>
            </a:r>
            <a:endParaRPr lang="en-US" sz="600" spc="15" dirty="0">
              <a:solidFill>
                <a:srgbClr val="000000"/>
              </a:solidFill>
              <a:latin typeface="Arial Nova Light"/>
              <a:cs typeface="Arial MT"/>
            </a:endParaRPr>
          </a:p>
          <a:p>
            <a:pPr marL="12700" marR="891540" indent="-635"/>
            <a:r>
              <a:rPr lang="en-US" sz="600" spc="15" dirty="0">
                <a:solidFill>
                  <a:srgbClr val="000000"/>
                </a:solidFill>
                <a:latin typeface="Arial Nova Light"/>
                <a:cs typeface="Arial MT"/>
              </a:rPr>
              <a:t>1 x color standard card</a:t>
            </a:r>
          </a:p>
          <a:p>
            <a:pPr marL="12700" marR="891540" indent="-635"/>
            <a:r>
              <a:rPr lang="en-GB" sz="600" spc="10" dirty="0">
                <a:solidFill>
                  <a:srgbClr val="000000"/>
                </a:solidFill>
                <a:latin typeface="Arial Nova Light"/>
                <a:cs typeface="Arial MT"/>
              </a:rPr>
              <a:t>1 x</a:t>
            </a:r>
            <a:r>
              <a:rPr sz="600" spc="-5" dirty="0">
                <a:solidFill>
                  <a:srgbClr val="000000"/>
                </a:solidFill>
                <a:latin typeface="Arial Nova Light"/>
                <a:cs typeface="Arial MT"/>
              </a:rPr>
              <a:t> </a:t>
            </a:r>
            <a:r>
              <a:rPr lang="en-GB" sz="600" spc="10" dirty="0">
                <a:solidFill>
                  <a:srgbClr val="000000"/>
                </a:solidFill>
                <a:latin typeface="Arial Nova Light"/>
                <a:cs typeface="Arial MT"/>
              </a:rPr>
              <a:t>Compact</a:t>
            </a:r>
            <a:r>
              <a:rPr sz="600" dirty="0">
                <a:solidFill>
                  <a:srgbClr val="000000"/>
                </a:solidFill>
                <a:latin typeface="Arial Nova Light"/>
                <a:cs typeface="Arial MT"/>
              </a:rPr>
              <a:t> </a:t>
            </a:r>
            <a:r>
              <a:rPr sz="600" spc="10" dirty="0">
                <a:solidFill>
                  <a:srgbClr val="000000"/>
                </a:solidFill>
                <a:latin typeface="Arial Nova Light"/>
                <a:cs typeface="Arial MT"/>
              </a:rPr>
              <a:t>Pouch</a:t>
            </a:r>
            <a:r>
              <a:rPr sz="600" spc="-10" dirty="0">
                <a:solidFill>
                  <a:srgbClr val="000000"/>
                </a:solidFill>
                <a:latin typeface="Arial Nova Light"/>
                <a:cs typeface="Arial MT"/>
              </a:rPr>
              <a:t> </a:t>
            </a:r>
            <a:r>
              <a:rPr sz="600" dirty="0">
                <a:solidFill>
                  <a:srgbClr val="000000"/>
                </a:solidFill>
                <a:latin typeface="Arial Nova Light"/>
                <a:cs typeface="Arial MT"/>
              </a:rPr>
              <a:t>(Black, Khaki</a:t>
            </a:r>
            <a:r>
              <a:rPr sz="600" spc="-5" dirty="0">
                <a:solidFill>
                  <a:srgbClr val="000000"/>
                </a:solidFill>
                <a:latin typeface="Arial Nova Light"/>
                <a:cs typeface="Arial MT"/>
              </a:rPr>
              <a:t> </a:t>
            </a:r>
            <a:r>
              <a:rPr sz="600" spc="20" dirty="0">
                <a:solidFill>
                  <a:srgbClr val="000000"/>
                </a:solidFill>
                <a:latin typeface="Arial Nova Light"/>
                <a:cs typeface="Arial MT"/>
              </a:rPr>
              <a:t>or</a:t>
            </a:r>
            <a:r>
              <a:rPr sz="600" dirty="0">
                <a:solidFill>
                  <a:srgbClr val="000000"/>
                </a:solidFill>
                <a:latin typeface="Arial Nova Light"/>
                <a:cs typeface="Arial MT"/>
              </a:rPr>
              <a:t> </a:t>
            </a:r>
            <a:r>
              <a:rPr sz="600" spc="10" dirty="0">
                <a:solidFill>
                  <a:srgbClr val="000000"/>
                </a:solidFill>
                <a:latin typeface="Arial Nova Light"/>
                <a:cs typeface="Arial MT"/>
              </a:rPr>
              <a:t>Coyote</a:t>
            </a:r>
            <a:r>
              <a:rPr sz="600" spc="-5" dirty="0">
                <a:solidFill>
                  <a:srgbClr val="000000"/>
                </a:solidFill>
                <a:latin typeface="Arial Nova Light"/>
                <a:cs typeface="Arial MT"/>
              </a:rPr>
              <a:t> </a:t>
            </a:r>
            <a:r>
              <a:rPr sz="600" spc="10" dirty="0">
                <a:solidFill>
                  <a:srgbClr val="000000"/>
                </a:solidFill>
                <a:latin typeface="Arial Nova Light"/>
                <a:cs typeface="Arial MT"/>
              </a:rPr>
              <a:t>Brown)</a:t>
            </a:r>
            <a:endParaRPr lang="en-GB" sz="600" spc="10" dirty="0">
              <a:solidFill>
                <a:srgbClr val="000000"/>
              </a:solidFill>
              <a:latin typeface="Arial Nova Light"/>
              <a:cs typeface="Arial MT"/>
            </a:endParaRPr>
          </a:p>
          <a:p>
            <a:pPr marL="12700" marR="891540" indent="-635"/>
            <a:r>
              <a:rPr lang="en-GB" sz="600" spc="10" dirty="0">
                <a:solidFill>
                  <a:srgbClr val="000000"/>
                </a:solidFill>
                <a:latin typeface="Arial Nova Light"/>
                <a:cs typeface="Arial MT"/>
              </a:rPr>
              <a:t>or</a:t>
            </a:r>
          </a:p>
          <a:p>
            <a:pPr marL="12700" marR="891540" indent="-635"/>
            <a:r>
              <a:rPr lang="en-GB" sz="600" spc="10" dirty="0">
                <a:solidFill>
                  <a:srgbClr val="000000"/>
                </a:solidFill>
                <a:latin typeface="Arial Nova Light"/>
                <a:cs typeface="Arial MT"/>
              </a:rPr>
              <a:t>1 x Stand-up Pouch</a:t>
            </a:r>
            <a:endParaRPr sz="600" spc="10" dirty="0">
              <a:solidFill>
                <a:srgbClr val="000000"/>
              </a:solidFill>
              <a:latin typeface="Arial Nova Light"/>
              <a:cs typeface="Arial MT"/>
            </a:endParaRPr>
          </a:p>
        </p:txBody>
      </p:sp>
      <p:sp>
        <p:nvSpPr>
          <p:cNvPr id="22" name="object 23">
            <a:extLst>
              <a:ext uri="{FF2B5EF4-FFF2-40B4-BE49-F238E27FC236}">
                <a16:creationId xmlns:a16="http://schemas.microsoft.com/office/drawing/2014/main" id="{41F1FDE6-83E9-0FED-8894-6697E4E22D9B}"/>
              </a:ext>
            </a:extLst>
          </p:cNvPr>
          <p:cNvSpPr txBox="1"/>
          <p:nvPr/>
        </p:nvSpPr>
        <p:spPr>
          <a:xfrm>
            <a:off x="568578" y="6084417"/>
            <a:ext cx="4434205" cy="106439"/>
          </a:xfrm>
          <a:prstGeom prst="rect">
            <a:avLst/>
          </a:prstGeom>
          <a:solidFill>
            <a:srgbClr val="E6E7E7"/>
          </a:solidFill>
        </p:spPr>
        <p:txBody>
          <a:bodyPr vert="horz" wrap="square" lIns="0" tIns="1397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2710">
              <a:lnSpc>
                <a:spcPct val="100000"/>
              </a:lnSpc>
              <a:spcBef>
                <a:spcPts val="110"/>
              </a:spcBef>
              <a:tabLst>
                <a:tab pos="1283335" algn="l"/>
              </a:tabLst>
            </a:pPr>
            <a:r>
              <a:rPr sz="600" spc="5" dirty="0">
                <a:solidFill>
                  <a:srgbClr val="000000"/>
                </a:solidFill>
                <a:latin typeface="Arial Nova Light"/>
                <a:cs typeface="Arial MT"/>
              </a:rPr>
              <a:t>Transportability	Pocket</a:t>
            </a:r>
            <a:r>
              <a:rPr sz="600" spc="-30" dirty="0">
                <a:solidFill>
                  <a:srgbClr val="000000"/>
                </a:solidFill>
                <a:latin typeface="Arial Nova Light"/>
                <a:cs typeface="Arial MT"/>
              </a:rPr>
              <a:t> </a:t>
            </a:r>
            <a:r>
              <a:rPr sz="600" spc="-5" dirty="0">
                <a:solidFill>
                  <a:srgbClr val="000000"/>
                </a:solidFill>
                <a:latin typeface="Arial Nova Light"/>
                <a:cs typeface="Arial MT"/>
              </a:rPr>
              <a:t>size</a:t>
            </a:r>
            <a:endParaRPr lang="en-US" sz="600" dirty="0">
              <a:solidFill>
                <a:srgbClr val="000000"/>
              </a:solidFill>
              <a:latin typeface="Arial Nova Light"/>
              <a:cs typeface="Arial MT"/>
            </a:endParaRPr>
          </a:p>
        </p:txBody>
      </p:sp>
      <p:sp>
        <p:nvSpPr>
          <p:cNvPr id="23" name="object 24">
            <a:extLst>
              <a:ext uri="{FF2B5EF4-FFF2-40B4-BE49-F238E27FC236}">
                <a16:creationId xmlns:a16="http://schemas.microsoft.com/office/drawing/2014/main" id="{8519BB8C-1C9C-7C77-B2F8-D0E7D13385F2}"/>
              </a:ext>
            </a:extLst>
          </p:cNvPr>
          <p:cNvSpPr txBox="1"/>
          <p:nvPr/>
        </p:nvSpPr>
        <p:spPr>
          <a:xfrm>
            <a:off x="649146" y="6226680"/>
            <a:ext cx="1658620" cy="109645"/>
          </a:xfrm>
          <a:prstGeom prst="rect">
            <a:avLst/>
          </a:prstGeom>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35"/>
              </a:spcBef>
              <a:tabLst>
                <a:tab pos="1202690" algn="l"/>
              </a:tabLst>
            </a:pPr>
            <a:r>
              <a:rPr sz="600" spc="10" dirty="0">
                <a:solidFill>
                  <a:srgbClr val="000000"/>
                </a:solidFill>
                <a:latin typeface="Arial Nova Light"/>
                <a:cs typeface="Arial MT"/>
              </a:rPr>
              <a:t>C</a:t>
            </a:r>
            <a:r>
              <a:rPr sz="600" spc="-10" dirty="0">
                <a:solidFill>
                  <a:srgbClr val="000000"/>
                </a:solidFill>
                <a:latin typeface="Arial Nova Light"/>
                <a:cs typeface="Arial MT"/>
              </a:rPr>
              <a:t>a</a:t>
            </a:r>
            <a:r>
              <a:rPr sz="600" dirty="0">
                <a:solidFill>
                  <a:srgbClr val="000000"/>
                </a:solidFill>
                <a:latin typeface="Arial Nova Light"/>
                <a:cs typeface="Arial MT"/>
              </a:rPr>
              <a:t>li</a:t>
            </a:r>
            <a:r>
              <a:rPr sz="600" spc="20" dirty="0">
                <a:solidFill>
                  <a:srgbClr val="000000"/>
                </a:solidFill>
                <a:latin typeface="Arial Nova Light"/>
                <a:cs typeface="Arial MT"/>
              </a:rPr>
              <a:t>b</a:t>
            </a:r>
            <a:r>
              <a:rPr sz="600" spc="25" dirty="0">
                <a:solidFill>
                  <a:srgbClr val="000000"/>
                </a:solidFill>
                <a:latin typeface="Arial Nova Light"/>
                <a:cs typeface="Arial MT"/>
              </a:rPr>
              <a:t>r</a:t>
            </a:r>
            <a:r>
              <a:rPr sz="600" spc="-10" dirty="0">
                <a:solidFill>
                  <a:srgbClr val="000000"/>
                </a:solidFill>
                <a:latin typeface="Arial Nova Light"/>
                <a:cs typeface="Arial MT"/>
              </a:rPr>
              <a:t>a</a:t>
            </a:r>
            <a:r>
              <a:rPr sz="600" spc="5" dirty="0">
                <a:solidFill>
                  <a:srgbClr val="000000"/>
                </a:solidFill>
                <a:latin typeface="Arial Nova Light"/>
                <a:cs typeface="Arial MT"/>
              </a:rPr>
              <a:t>t</a:t>
            </a:r>
            <a:r>
              <a:rPr sz="600" dirty="0">
                <a:solidFill>
                  <a:srgbClr val="000000"/>
                </a:solidFill>
                <a:latin typeface="Arial Nova Light"/>
                <a:cs typeface="Arial MT"/>
              </a:rPr>
              <a:t>i</a:t>
            </a:r>
            <a:r>
              <a:rPr sz="600" spc="10" dirty="0">
                <a:solidFill>
                  <a:srgbClr val="000000"/>
                </a:solidFill>
                <a:latin typeface="Arial Nova Light"/>
                <a:cs typeface="Arial MT"/>
              </a:rPr>
              <a:t>o</a:t>
            </a:r>
            <a:r>
              <a:rPr sz="600" spc="20" dirty="0">
                <a:solidFill>
                  <a:srgbClr val="000000"/>
                </a:solidFill>
                <a:latin typeface="Arial Nova Light"/>
                <a:cs typeface="Arial MT"/>
              </a:rPr>
              <a:t>n</a:t>
            </a:r>
            <a:r>
              <a:rPr sz="600" dirty="0">
                <a:solidFill>
                  <a:srgbClr val="000000"/>
                </a:solidFill>
                <a:latin typeface="Arial Nova Light"/>
                <a:cs typeface="Arial MT"/>
              </a:rPr>
              <a:t>	N</a:t>
            </a:r>
            <a:r>
              <a:rPr sz="600" spc="10" dirty="0">
                <a:solidFill>
                  <a:srgbClr val="000000"/>
                </a:solidFill>
                <a:latin typeface="Arial Nova Light"/>
                <a:cs typeface="Arial MT"/>
              </a:rPr>
              <a:t>o</a:t>
            </a:r>
            <a:r>
              <a:rPr sz="600" spc="15" dirty="0">
                <a:solidFill>
                  <a:srgbClr val="000000"/>
                </a:solidFill>
                <a:latin typeface="Arial Nova Light"/>
                <a:cs typeface="Arial MT"/>
              </a:rPr>
              <a:t>t</a:t>
            </a:r>
            <a:r>
              <a:rPr sz="600" dirty="0">
                <a:solidFill>
                  <a:srgbClr val="000000"/>
                </a:solidFill>
                <a:latin typeface="Arial Nova Light"/>
                <a:cs typeface="Arial MT"/>
              </a:rPr>
              <a:t> </a:t>
            </a:r>
            <a:r>
              <a:rPr sz="600" spc="25" dirty="0">
                <a:solidFill>
                  <a:srgbClr val="000000"/>
                </a:solidFill>
                <a:latin typeface="Arial Nova Light"/>
                <a:cs typeface="Arial MT"/>
              </a:rPr>
              <a:t>r</a:t>
            </a:r>
            <a:r>
              <a:rPr sz="600" spc="5" dirty="0">
                <a:solidFill>
                  <a:srgbClr val="000000"/>
                </a:solidFill>
                <a:latin typeface="Arial Nova Light"/>
                <a:cs typeface="Arial MT"/>
              </a:rPr>
              <a:t>e</a:t>
            </a:r>
            <a:r>
              <a:rPr sz="600" spc="20" dirty="0">
                <a:solidFill>
                  <a:srgbClr val="000000"/>
                </a:solidFill>
                <a:latin typeface="Arial Nova Light"/>
                <a:cs typeface="Arial MT"/>
              </a:rPr>
              <a:t>q</a:t>
            </a:r>
            <a:r>
              <a:rPr sz="600" spc="10" dirty="0">
                <a:solidFill>
                  <a:srgbClr val="000000"/>
                </a:solidFill>
                <a:latin typeface="Arial Nova Light"/>
                <a:cs typeface="Arial MT"/>
              </a:rPr>
              <a:t>u</a:t>
            </a:r>
            <a:r>
              <a:rPr sz="600" dirty="0">
                <a:solidFill>
                  <a:srgbClr val="000000"/>
                </a:solidFill>
                <a:latin typeface="Arial Nova Light"/>
                <a:cs typeface="Arial MT"/>
              </a:rPr>
              <a:t>i</a:t>
            </a:r>
            <a:r>
              <a:rPr sz="600" spc="25" dirty="0">
                <a:solidFill>
                  <a:srgbClr val="000000"/>
                </a:solidFill>
                <a:latin typeface="Arial Nova Light"/>
                <a:cs typeface="Arial MT"/>
              </a:rPr>
              <a:t>r</a:t>
            </a:r>
            <a:r>
              <a:rPr sz="600" spc="5" dirty="0">
                <a:solidFill>
                  <a:srgbClr val="000000"/>
                </a:solidFill>
                <a:latin typeface="Arial Nova Light"/>
                <a:cs typeface="Arial MT"/>
              </a:rPr>
              <a:t>e</a:t>
            </a:r>
            <a:r>
              <a:rPr sz="600" spc="30" dirty="0">
                <a:solidFill>
                  <a:srgbClr val="000000"/>
                </a:solidFill>
                <a:latin typeface="Arial Nova Light"/>
                <a:cs typeface="Arial MT"/>
              </a:rPr>
              <a:t>d</a:t>
            </a:r>
            <a:endParaRPr lang="en-US" sz="600" dirty="0">
              <a:solidFill>
                <a:srgbClr val="000000"/>
              </a:solidFill>
              <a:latin typeface="Arial Nova Light"/>
              <a:cs typeface="Arial MT"/>
            </a:endParaRPr>
          </a:p>
        </p:txBody>
      </p:sp>
      <p:sp>
        <p:nvSpPr>
          <p:cNvPr id="24" name="object 25">
            <a:extLst>
              <a:ext uri="{FF2B5EF4-FFF2-40B4-BE49-F238E27FC236}">
                <a16:creationId xmlns:a16="http://schemas.microsoft.com/office/drawing/2014/main" id="{EB5E0E88-7992-9409-5D53-568F3F470DDC}"/>
              </a:ext>
            </a:extLst>
          </p:cNvPr>
          <p:cNvSpPr txBox="1"/>
          <p:nvPr/>
        </p:nvSpPr>
        <p:spPr>
          <a:xfrm>
            <a:off x="568578" y="6369532"/>
            <a:ext cx="4434205" cy="112210"/>
          </a:xfrm>
          <a:prstGeom prst="rect">
            <a:avLst/>
          </a:prstGeom>
          <a:solidFill>
            <a:srgbClr val="E6E7E7"/>
          </a:solidFill>
        </p:spPr>
        <p:txBody>
          <a:bodyPr vert="horz" wrap="square" lIns="0" tIns="1968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3345">
              <a:lnSpc>
                <a:spcPct val="100000"/>
              </a:lnSpc>
              <a:spcBef>
                <a:spcPts val="155"/>
              </a:spcBef>
              <a:tabLst>
                <a:tab pos="1283335" algn="l"/>
              </a:tabLst>
            </a:pPr>
            <a:r>
              <a:rPr sz="600" spc="5" dirty="0">
                <a:solidFill>
                  <a:srgbClr val="000000"/>
                </a:solidFill>
                <a:latin typeface="Arial Nova Light"/>
                <a:cs typeface="Arial MT"/>
              </a:rPr>
              <a:t>Expiration	</a:t>
            </a:r>
            <a:r>
              <a:rPr sz="600" spc="20" dirty="0">
                <a:solidFill>
                  <a:srgbClr val="000000"/>
                </a:solidFill>
                <a:latin typeface="Arial Nova Light"/>
                <a:cs typeface="Arial MT"/>
              </a:rPr>
              <a:t>2</a:t>
            </a:r>
            <a:r>
              <a:rPr sz="600" spc="-35" dirty="0">
                <a:solidFill>
                  <a:srgbClr val="000000"/>
                </a:solidFill>
                <a:latin typeface="Arial Nova Light"/>
                <a:cs typeface="Arial MT"/>
              </a:rPr>
              <a:t> </a:t>
            </a:r>
            <a:r>
              <a:rPr sz="600" spc="10" dirty="0">
                <a:solidFill>
                  <a:srgbClr val="000000"/>
                </a:solidFill>
                <a:latin typeface="Arial Nova Light"/>
                <a:cs typeface="Arial MT"/>
              </a:rPr>
              <a:t>years</a:t>
            </a:r>
            <a:endParaRPr lang="en-US" sz="600" dirty="0">
              <a:solidFill>
                <a:srgbClr val="000000"/>
              </a:solidFill>
              <a:latin typeface="Arial Nova Light"/>
              <a:cs typeface="Arial MT"/>
            </a:endParaRPr>
          </a:p>
        </p:txBody>
      </p:sp>
      <p:sp>
        <p:nvSpPr>
          <p:cNvPr id="25" name="object 26">
            <a:extLst>
              <a:ext uri="{FF2B5EF4-FFF2-40B4-BE49-F238E27FC236}">
                <a16:creationId xmlns:a16="http://schemas.microsoft.com/office/drawing/2014/main" id="{CC8962D6-9845-F466-0981-4FAE8C5615E6}"/>
              </a:ext>
            </a:extLst>
          </p:cNvPr>
          <p:cNvSpPr txBox="1"/>
          <p:nvPr/>
        </p:nvSpPr>
        <p:spPr>
          <a:xfrm>
            <a:off x="649470" y="6504151"/>
            <a:ext cx="1658620" cy="109645"/>
          </a:xfrm>
          <a:prstGeom prst="rect">
            <a:avLst/>
          </a:prstGeom>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35"/>
              </a:spcBef>
              <a:tabLst>
                <a:tab pos="1202690" algn="l"/>
              </a:tabLst>
            </a:pPr>
            <a:r>
              <a:rPr sz="600" spc="-20" dirty="0">
                <a:solidFill>
                  <a:srgbClr val="000000"/>
                </a:solidFill>
                <a:latin typeface="Arial Nova Light"/>
                <a:cs typeface="Arial MT"/>
              </a:rPr>
              <a:t>P</a:t>
            </a:r>
            <a:r>
              <a:rPr sz="600" spc="10" dirty="0">
                <a:solidFill>
                  <a:srgbClr val="000000"/>
                </a:solidFill>
                <a:latin typeface="Arial Nova Light"/>
                <a:cs typeface="Arial MT"/>
              </a:rPr>
              <a:t>ow</a:t>
            </a:r>
            <a:r>
              <a:rPr sz="600" spc="5" dirty="0">
                <a:solidFill>
                  <a:srgbClr val="000000"/>
                </a:solidFill>
                <a:latin typeface="Arial Nova Light"/>
                <a:cs typeface="Arial MT"/>
              </a:rPr>
              <a:t>e</a:t>
            </a:r>
            <a:r>
              <a:rPr sz="600" spc="30" dirty="0">
                <a:solidFill>
                  <a:srgbClr val="000000"/>
                </a:solidFill>
                <a:latin typeface="Arial Nova Light"/>
                <a:cs typeface="Arial MT"/>
              </a:rPr>
              <a:t>r</a:t>
            </a:r>
            <a:r>
              <a:rPr sz="600" dirty="0">
                <a:solidFill>
                  <a:srgbClr val="000000"/>
                </a:solidFill>
                <a:latin typeface="Arial Nova Light"/>
                <a:cs typeface="Arial MT"/>
              </a:rPr>
              <a:t> </a:t>
            </a:r>
            <a:r>
              <a:rPr sz="600" spc="-10" dirty="0">
                <a:solidFill>
                  <a:srgbClr val="000000"/>
                </a:solidFill>
                <a:latin typeface="Arial Nova Light"/>
                <a:cs typeface="Arial MT"/>
              </a:rPr>
              <a:t>s</a:t>
            </a:r>
            <a:r>
              <a:rPr sz="600" spc="10" dirty="0">
                <a:solidFill>
                  <a:srgbClr val="000000"/>
                </a:solidFill>
                <a:latin typeface="Arial Nova Light"/>
                <a:cs typeface="Arial MT"/>
              </a:rPr>
              <a:t>u</a:t>
            </a:r>
            <a:r>
              <a:rPr sz="600" spc="20" dirty="0">
                <a:solidFill>
                  <a:srgbClr val="000000"/>
                </a:solidFill>
                <a:latin typeface="Arial Nova Light"/>
                <a:cs typeface="Arial MT"/>
              </a:rPr>
              <a:t>pp</a:t>
            </a:r>
            <a:r>
              <a:rPr sz="600" dirty="0">
                <a:solidFill>
                  <a:srgbClr val="000000"/>
                </a:solidFill>
                <a:latin typeface="Arial Nova Light"/>
                <a:cs typeface="Arial MT"/>
              </a:rPr>
              <a:t>l</a:t>
            </a:r>
            <a:r>
              <a:rPr sz="600" spc="15" dirty="0">
                <a:solidFill>
                  <a:srgbClr val="000000"/>
                </a:solidFill>
                <a:latin typeface="Arial Nova Light"/>
                <a:cs typeface="Arial MT"/>
              </a:rPr>
              <a:t>y</a:t>
            </a:r>
            <a:r>
              <a:rPr sz="600" dirty="0">
                <a:solidFill>
                  <a:srgbClr val="000000"/>
                </a:solidFill>
                <a:latin typeface="Arial Nova Light"/>
                <a:cs typeface="Arial MT"/>
              </a:rPr>
              <a:t>	N</a:t>
            </a:r>
            <a:r>
              <a:rPr sz="600" spc="10" dirty="0">
                <a:solidFill>
                  <a:srgbClr val="000000"/>
                </a:solidFill>
                <a:latin typeface="Arial Nova Light"/>
                <a:cs typeface="Arial MT"/>
              </a:rPr>
              <a:t>o</a:t>
            </a:r>
            <a:r>
              <a:rPr sz="600" spc="15" dirty="0">
                <a:solidFill>
                  <a:srgbClr val="000000"/>
                </a:solidFill>
                <a:latin typeface="Arial Nova Light"/>
                <a:cs typeface="Arial MT"/>
              </a:rPr>
              <a:t>t</a:t>
            </a:r>
            <a:r>
              <a:rPr sz="600" dirty="0">
                <a:solidFill>
                  <a:srgbClr val="000000"/>
                </a:solidFill>
                <a:latin typeface="Arial Nova Light"/>
                <a:cs typeface="Arial MT"/>
              </a:rPr>
              <a:t> </a:t>
            </a:r>
            <a:r>
              <a:rPr sz="600" spc="25" dirty="0">
                <a:solidFill>
                  <a:srgbClr val="000000"/>
                </a:solidFill>
                <a:latin typeface="Arial Nova Light"/>
                <a:cs typeface="Arial MT"/>
              </a:rPr>
              <a:t>r</a:t>
            </a:r>
            <a:r>
              <a:rPr sz="600" spc="5" dirty="0">
                <a:solidFill>
                  <a:srgbClr val="000000"/>
                </a:solidFill>
                <a:latin typeface="Arial Nova Light"/>
                <a:cs typeface="Arial MT"/>
              </a:rPr>
              <a:t>e</a:t>
            </a:r>
            <a:r>
              <a:rPr sz="600" spc="20" dirty="0">
                <a:solidFill>
                  <a:srgbClr val="000000"/>
                </a:solidFill>
                <a:latin typeface="Arial Nova Light"/>
                <a:cs typeface="Arial MT"/>
              </a:rPr>
              <a:t>q</a:t>
            </a:r>
            <a:r>
              <a:rPr sz="600" spc="10" dirty="0">
                <a:solidFill>
                  <a:srgbClr val="000000"/>
                </a:solidFill>
                <a:latin typeface="Arial Nova Light"/>
                <a:cs typeface="Arial MT"/>
              </a:rPr>
              <a:t>u</a:t>
            </a:r>
            <a:r>
              <a:rPr sz="600" dirty="0">
                <a:solidFill>
                  <a:srgbClr val="000000"/>
                </a:solidFill>
                <a:latin typeface="Arial Nova Light"/>
                <a:cs typeface="Arial MT"/>
              </a:rPr>
              <a:t>i</a:t>
            </a:r>
            <a:r>
              <a:rPr sz="600" spc="25" dirty="0">
                <a:solidFill>
                  <a:srgbClr val="000000"/>
                </a:solidFill>
                <a:latin typeface="Arial Nova Light"/>
                <a:cs typeface="Arial MT"/>
              </a:rPr>
              <a:t>r</a:t>
            </a:r>
            <a:r>
              <a:rPr sz="600" spc="5" dirty="0">
                <a:solidFill>
                  <a:srgbClr val="000000"/>
                </a:solidFill>
                <a:latin typeface="Arial Nova Light"/>
                <a:cs typeface="Arial MT"/>
              </a:rPr>
              <a:t>e</a:t>
            </a:r>
            <a:r>
              <a:rPr sz="600" spc="30" dirty="0">
                <a:solidFill>
                  <a:srgbClr val="000000"/>
                </a:solidFill>
                <a:latin typeface="Arial Nova Light"/>
                <a:cs typeface="Arial MT"/>
              </a:rPr>
              <a:t>d</a:t>
            </a:r>
            <a:endParaRPr lang="en-US" sz="600" dirty="0">
              <a:solidFill>
                <a:srgbClr val="000000"/>
              </a:solidFill>
              <a:latin typeface="Arial Nova Light"/>
              <a:cs typeface="Arial MT"/>
            </a:endParaRPr>
          </a:p>
        </p:txBody>
      </p:sp>
      <p:sp>
        <p:nvSpPr>
          <p:cNvPr id="26" name="object 27">
            <a:extLst>
              <a:ext uri="{FF2B5EF4-FFF2-40B4-BE49-F238E27FC236}">
                <a16:creationId xmlns:a16="http://schemas.microsoft.com/office/drawing/2014/main" id="{BFB0CDF3-9E85-DBAA-DADD-93EB944E561B}"/>
              </a:ext>
            </a:extLst>
          </p:cNvPr>
          <p:cNvSpPr txBox="1"/>
          <p:nvPr/>
        </p:nvSpPr>
        <p:spPr>
          <a:xfrm>
            <a:off x="569289" y="6663512"/>
            <a:ext cx="4434205" cy="109645"/>
          </a:xfrm>
          <a:prstGeom prst="rect">
            <a:avLst/>
          </a:prstGeom>
          <a:solidFill>
            <a:srgbClr val="E6E7E7"/>
          </a:solidFill>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2710">
              <a:lnSpc>
                <a:spcPct val="100000"/>
              </a:lnSpc>
              <a:spcBef>
                <a:spcPts val="135"/>
              </a:spcBef>
              <a:tabLst>
                <a:tab pos="1283335" algn="l"/>
              </a:tabLst>
            </a:pPr>
            <a:r>
              <a:rPr sz="600" spc="5" dirty="0">
                <a:solidFill>
                  <a:srgbClr val="000000"/>
                </a:solidFill>
                <a:latin typeface="Arial Nova Light"/>
                <a:cs typeface="Arial MT"/>
              </a:rPr>
              <a:t>Training</a:t>
            </a:r>
            <a:r>
              <a:rPr sz="600" spc="10" dirty="0">
                <a:solidFill>
                  <a:srgbClr val="000000"/>
                </a:solidFill>
                <a:latin typeface="Arial Nova Light"/>
                <a:cs typeface="Arial MT"/>
              </a:rPr>
              <a:t> </a:t>
            </a:r>
            <a:r>
              <a:rPr sz="600" spc="15" dirty="0">
                <a:solidFill>
                  <a:srgbClr val="000000"/>
                </a:solidFill>
                <a:latin typeface="Arial Nova Light"/>
                <a:cs typeface="Arial MT"/>
              </a:rPr>
              <a:t>required	</a:t>
            </a:r>
            <a:r>
              <a:rPr sz="600" spc="10" dirty="0">
                <a:solidFill>
                  <a:srgbClr val="000000"/>
                </a:solidFill>
                <a:latin typeface="Arial Nova Light"/>
                <a:cs typeface="Arial MT"/>
              </a:rPr>
              <a:t>Not</a:t>
            </a:r>
            <a:r>
              <a:rPr sz="600" spc="-40" dirty="0">
                <a:solidFill>
                  <a:srgbClr val="000000"/>
                </a:solidFill>
                <a:latin typeface="Arial Nova Light"/>
                <a:cs typeface="Arial MT"/>
              </a:rPr>
              <a:t> </a:t>
            </a:r>
            <a:r>
              <a:rPr sz="600" spc="15" dirty="0">
                <a:solidFill>
                  <a:srgbClr val="000000"/>
                </a:solidFill>
                <a:latin typeface="Arial Nova Light"/>
                <a:cs typeface="Arial MT"/>
              </a:rPr>
              <a:t>required</a:t>
            </a:r>
            <a:endParaRPr lang="en-US" sz="600" dirty="0">
              <a:solidFill>
                <a:srgbClr val="000000"/>
              </a:solidFill>
              <a:latin typeface="Arial Nova Light"/>
              <a:cs typeface="Arial MT"/>
            </a:endParaRPr>
          </a:p>
        </p:txBody>
      </p:sp>
      <p:sp>
        <p:nvSpPr>
          <p:cNvPr id="27" name="object 28">
            <a:extLst>
              <a:ext uri="{FF2B5EF4-FFF2-40B4-BE49-F238E27FC236}">
                <a16:creationId xmlns:a16="http://schemas.microsoft.com/office/drawing/2014/main" id="{5C37B723-C37F-A1C0-3F61-7A7132DF75B3}"/>
              </a:ext>
            </a:extLst>
          </p:cNvPr>
          <p:cNvSpPr txBox="1"/>
          <p:nvPr/>
        </p:nvSpPr>
        <p:spPr>
          <a:xfrm>
            <a:off x="649876" y="6808721"/>
            <a:ext cx="1307465" cy="109645"/>
          </a:xfrm>
          <a:prstGeom prst="rect">
            <a:avLst/>
          </a:prstGeom>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35"/>
              </a:spcBef>
              <a:tabLst>
                <a:tab pos="1202690" algn="l"/>
              </a:tabLst>
            </a:pPr>
            <a:r>
              <a:rPr sz="600" spc="15" dirty="0">
                <a:solidFill>
                  <a:srgbClr val="000000"/>
                </a:solidFill>
                <a:latin typeface="Arial Nova Light"/>
                <a:cs typeface="Arial MT"/>
              </a:rPr>
              <a:t>M</a:t>
            </a:r>
            <a:r>
              <a:rPr sz="600" spc="-10" dirty="0">
                <a:solidFill>
                  <a:srgbClr val="000000"/>
                </a:solidFill>
                <a:latin typeface="Arial Nova Light"/>
                <a:cs typeface="Arial MT"/>
              </a:rPr>
              <a:t>a</a:t>
            </a:r>
            <a:r>
              <a:rPr sz="600" dirty="0">
                <a:solidFill>
                  <a:srgbClr val="000000"/>
                </a:solidFill>
                <a:latin typeface="Arial Nova Light"/>
                <a:cs typeface="Arial MT"/>
              </a:rPr>
              <a:t>i</a:t>
            </a:r>
            <a:r>
              <a:rPr sz="600" spc="10" dirty="0">
                <a:solidFill>
                  <a:srgbClr val="000000"/>
                </a:solidFill>
                <a:latin typeface="Arial Nova Light"/>
                <a:cs typeface="Arial MT"/>
              </a:rPr>
              <a:t>n</a:t>
            </a:r>
            <a:r>
              <a:rPr sz="600" spc="5" dirty="0">
                <a:solidFill>
                  <a:srgbClr val="000000"/>
                </a:solidFill>
                <a:latin typeface="Arial Nova Light"/>
                <a:cs typeface="Arial MT"/>
              </a:rPr>
              <a:t>te</a:t>
            </a:r>
            <a:r>
              <a:rPr sz="600" spc="10" dirty="0">
                <a:solidFill>
                  <a:srgbClr val="000000"/>
                </a:solidFill>
                <a:latin typeface="Arial Nova Light"/>
                <a:cs typeface="Arial MT"/>
              </a:rPr>
              <a:t>n</a:t>
            </a:r>
            <a:r>
              <a:rPr sz="600" spc="-10" dirty="0">
                <a:solidFill>
                  <a:srgbClr val="000000"/>
                </a:solidFill>
                <a:latin typeface="Arial Nova Light"/>
                <a:cs typeface="Arial MT"/>
              </a:rPr>
              <a:t>a</a:t>
            </a:r>
            <a:r>
              <a:rPr sz="600" spc="10" dirty="0">
                <a:solidFill>
                  <a:srgbClr val="000000"/>
                </a:solidFill>
                <a:latin typeface="Arial Nova Light"/>
                <a:cs typeface="Arial MT"/>
              </a:rPr>
              <a:t>n</a:t>
            </a:r>
            <a:r>
              <a:rPr sz="600" spc="20" dirty="0">
                <a:solidFill>
                  <a:srgbClr val="000000"/>
                </a:solidFill>
                <a:latin typeface="Arial Nova Light"/>
                <a:cs typeface="Arial MT"/>
              </a:rPr>
              <a:t>c</a:t>
            </a:r>
            <a:r>
              <a:rPr sz="600" spc="15" dirty="0">
                <a:solidFill>
                  <a:srgbClr val="000000"/>
                </a:solidFill>
                <a:latin typeface="Arial Nova Light"/>
                <a:cs typeface="Arial MT"/>
              </a:rPr>
              <a:t>e</a:t>
            </a:r>
            <a:r>
              <a:rPr sz="600" dirty="0">
                <a:solidFill>
                  <a:srgbClr val="000000"/>
                </a:solidFill>
                <a:latin typeface="Arial Nova Light"/>
                <a:cs typeface="Arial MT"/>
              </a:rPr>
              <a:t> </a:t>
            </a:r>
            <a:r>
              <a:rPr sz="600" spc="20" dirty="0">
                <a:solidFill>
                  <a:srgbClr val="000000"/>
                </a:solidFill>
                <a:latin typeface="Arial Nova Light"/>
                <a:cs typeface="Arial MT"/>
              </a:rPr>
              <a:t>c</a:t>
            </a:r>
            <a:r>
              <a:rPr sz="600" spc="10" dirty="0">
                <a:solidFill>
                  <a:srgbClr val="000000"/>
                </a:solidFill>
                <a:latin typeface="Arial Nova Light"/>
                <a:cs typeface="Arial MT"/>
              </a:rPr>
              <a:t>o</a:t>
            </a:r>
            <a:r>
              <a:rPr sz="600" spc="-10" dirty="0">
                <a:solidFill>
                  <a:srgbClr val="000000"/>
                </a:solidFill>
                <a:latin typeface="Arial Nova Light"/>
                <a:cs typeface="Arial MT"/>
              </a:rPr>
              <a:t>s</a:t>
            </a:r>
            <a:r>
              <a:rPr sz="600" spc="15" dirty="0">
                <a:solidFill>
                  <a:srgbClr val="000000"/>
                </a:solidFill>
                <a:latin typeface="Arial Nova Light"/>
                <a:cs typeface="Arial MT"/>
              </a:rPr>
              <a:t>t</a:t>
            </a:r>
            <a:r>
              <a:rPr sz="600" dirty="0">
                <a:solidFill>
                  <a:srgbClr val="000000"/>
                </a:solidFill>
                <a:latin typeface="Arial Nova Light"/>
                <a:cs typeface="Arial MT"/>
              </a:rPr>
              <a:t>	Ni</a:t>
            </a:r>
            <a:r>
              <a:rPr sz="600" spc="5" dirty="0">
                <a:solidFill>
                  <a:srgbClr val="000000"/>
                </a:solidFill>
                <a:latin typeface="Arial Nova Light"/>
                <a:cs typeface="Arial MT"/>
              </a:rPr>
              <a:t>l</a:t>
            </a:r>
            <a:endParaRPr lang="en-US" sz="600" dirty="0">
              <a:solidFill>
                <a:srgbClr val="000000"/>
              </a:solidFill>
              <a:latin typeface="Arial Nova Light"/>
              <a:cs typeface="Arial MT"/>
            </a:endParaRPr>
          </a:p>
        </p:txBody>
      </p:sp>
      <p:sp>
        <p:nvSpPr>
          <p:cNvPr id="28" name="object 29">
            <a:extLst>
              <a:ext uri="{FF2B5EF4-FFF2-40B4-BE49-F238E27FC236}">
                <a16:creationId xmlns:a16="http://schemas.microsoft.com/office/drawing/2014/main" id="{41919017-DEEC-1E11-43DC-D1AD9A33C12C}"/>
              </a:ext>
            </a:extLst>
          </p:cNvPr>
          <p:cNvSpPr txBox="1"/>
          <p:nvPr/>
        </p:nvSpPr>
        <p:spPr>
          <a:xfrm>
            <a:off x="651660" y="5942253"/>
            <a:ext cx="1764030" cy="109645"/>
          </a:xfrm>
          <a:prstGeom prst="rect">
            <a:avLst/>
          </a:prstGeom>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35"/>
              </a:spcBef>
              <a:tabLst>
                <a:tab pos="1196975" algn="l"/>
              </a:tabLst>
            </a:pPr>
            <a:r>
              <a:rPr sz="600" spc="10" dirty="0">
                <a:solidFill>
                  <a:srgbClr val="000000"/>
                </a:solidFill>
                <a:latin typeface="Arial Nova Light"/>
                <a:cs typeface="Arial MT"/>
              </a:rPr>
              <a:t>Sample</a:t>
            </a:r>
            <a:r>
              <a:rPr sz="600" spc="15" dirty="0">
                <a:solidFill>
                  <a:srgbClr val="000000"/>
                </a:solidFill>
                <a:latin typeface="Arial Nova Light"/>
                <a:cs typeface="Arial MT"/>
              </a:rPr>
              <a:t> </a:t>
            </a:r>
            <a:r>
              <a:rPr sz="600" spc="10" dirty="0">
                <a:solidFill>
                  <a:srgbClr val="000000"/>
                </a:solidFill>
                <a:latin typeface="Arial Nova Light"/>
                <a:cs typeface="Arial MT"/>
              </a:rPr>
              <a:t>introduction	Liquid</a:t>
            </a:r>
            <a:r>
              <a:rPr sz="600" spc="-20" dirty="0">
                <a:solidFill>
                  <a:srgbClr val="000000"/>
                </a:solidFill>
                <a:latin typeface="Arial Nova Light"/>
                <a:cs typeface="Arial MT"/>
              </a:rPr>
              <a:t> </a:t>
            </a:r>
            <a:r>
              <a:rPr sz="600" spc="10" dirty="0">
                <a:solidFill>
                  <a:srgbClr val="000000"/>
                </a:solidFill>
                <a:latin typeface="Arial Nova Light"/>
                <a:cs typeface="Arial MT"/>
              </a:rPr>
              <a:t>and</a:t>
            </a:r>
            <a:r>
              <a:rPr sz="600" spc="-20" dirty="0">
                <a:solidFill>
                  <a:srgbClr val="000000"/>
                </a:solidFill>
                <a:latin typeface="Arial Nova Light"/>
                <a:cs typeface="Arial MT"/>
              </a:rPr>
              <a:t> </a:t>
            </a:r>
            <a:r>
              <a:rPr sz="600" spc="5" dirty="0">
                <a:solidFill>
                  <a:srgbClr val="000000"/>
                </a:solidFill>
                <a:latin typeface="Arial Nova Light"/>
                <a:cs typeface="Arial MT"/>
              </a:rPr>
              <a:t>solid</a:t>
            </a:r>
            <a:endParaRPr lang="en-US" sz="600" dirty="0">
              <a:solidFill>
                <a:srgbClr val="000000"/>
              </a:solidFill>
              <a:latin typeface="Arial Nova Light"/>
              <a:cs typeface="Arial MT"/>
            </a:endParaRPr>
          </a:p>
        </p:txBody>
      </p:sp>
      <p:sp>
        <p:nvSpPr>
          <p:cNvPr id="29" name="object 30">
            <a:extLst>
              <a:ext uri="{FF2B5EF4-FFF2-40B4-BE49-F238E27FC236}">
                <a16:creationId xmlns:a16="http://schemas.microsoft.com/office/drawing/2014/main" id="{021F9AD0-6DE8-E7C6-32CD-4ED52CD8B650}"/>
              </a:ext>
            </a:extLst>
          </p:cNvPr>
          <p:cNvSpPr txBox="1"/>
          <p:nvPr/>
        </p:nvSpPr>
        <p:spPr>
          <a:xfrm>
            <a:off x="583788" y="6942302"/>
            <a:ext cx="4418995" cy="121827"/>
          </a:xfrm>
          <a:prstGeom prst="rect">
            <a:avLst/>
          </a:prstGeom>
          <a:solidFill>
            <a:srgbClr val="E6E7E7"/>
          </a:solidFill>
        </p:spPr>
        <p:txBody>
          <a:bodyPr vert="horz" wrap="square" lIns="0" tIns="29209"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6360">
              <a:spcBef>
                <a:spcPts val="229"/>
              </a:spcBef>
              <a:tabLst>
                <a:tab pos="1277620" algn="l"/>
              </a:tabLst>
            </a:pPr>
            <a:r>
              <a:rPr lang="en-GB" sz="600" dirty="0">
                <a:solidFill>
                  <a:srgbClr val="000000"/>
                </a:solidFill>
                <a:latin typeface="Arial Nova Light"/>
                <a:cs typeface="Arial MT"/>
              </a:rPr>
              <a:t>Manuals</a:t>
            </a:r>
            <a:r>
              <a:rPr sz="600" spc="15" dirty="0">
                <a:solidFill>
                  <a:srgbClr val="000000"/>
                </a:solidFill>
                <a:latin typeface="Arial Nova Light"/>
                <a:cs typeface="Arial MT"/>
              </a:rPr>
              <a:t> </a:t>
            </a:r>
            <a:r>
              <a:rPr lang="en-GB" sz="600" dirty="0">
                <a:solidFill>
                  <a:srgbClr val="000000"/>
                </a:solidFill>
                <a:latin typeface="Arial Nova Light"/>
                <a:cs typeface="Arial MT"/>
              </a:rPr>
              <a:t>provided                           I</a:t>
            </a:r>
            <a:r>
              <a:rPr lang="en-GB" sz="600" spc="10" dirty="0">
                <a:solidFill>
                  <a:srgbClr val="000000"/>
                </a:solidFill>
                <a:latin typeface="Arial Nova Light"/>
                <a:cs typeface="Arial MT"/>
              </a:rPr>
              <a:t>nstruction</a:t>
            </a:r>
            <a:r>
              <a:rPr lang="en-GB" sz="600" dirty="0">
                <a:solidFill>
                  <a:srgbClr val="000000"/>
                </a:solidFill>
                <a:latin typeface="Arial Nova Light"/>
                <a:cs typeface="Arial MT"/>
              </a:rPr>
              <a:t> and </a:t>
            </a:r>
            <a:r>
              <a:rPr lang="en-GB" sz="600" err="1">
                <a:solidFill>
                  <a:srgbClr val="000000"/>
                </a:solidFill>
                <a:latin typeface="Arial Nova Light"/>
                <a:cs typeface="Arial MT"/>
              </a:rPr>
              <a:t>Color</a:t>
            </a:r>
            <a:r>
              <a:rPr lang="en-GB" sz="600" dirty="0">
                <a:solidFill>
                  <a:srgbClr val="000000"/>
                </a:solidFill>
                <a:latin typeface="Arial Nova Light"/>
                <a:cs typeface="Arial MT"/>
              </a:rPr>
              <a:t> Standard </a:t>
            </a:r>
            <a:r>
              <a:rPr lang="en-GB" sz="600" spc="10" dirty="0">
                <a:solidFill>
                  <a:srgbClr val="000000"/>
                </a:solidFill>
                <a:latin typeface="Arial Nova Light"/>
                <a:cs typeface="Arial MT"/>
              </a:rPr>
              <a:t>Card</a:t>
            </a:r>
            <a:r>
              <a:rPr sz="600" spc="10" dirty="0">
                <a:solidFill>
                  <a:srgbClr val="000000"/>
                </a:solidFill>
                <a:latin typeface="Arial Nova Light"/>
                <a:cs typeface="Arial MT"/>
              </a:rPr>
              <a:t>,</a:t>
            </a:r>
            <a:r>
              <a:rPr sz="600" spc="-20" dirty="0">
                <a:solidFill>
                  <a:srgbClr val="000000"/>
                </a:solidFill>
                <a:latin typeface="Arial Nova Light"/>
                <a:cs typeface="Arial MT"/>
              </a:rPr>
              <a:t> </a:t>
            </a:r>
            <a:r>
              <a:rPr sz="600" spc="5" dirty="0">
                <a:solidFill>
                  <a:srgbClr val="000000"/>
                </a:solidFill>
                <a:latin typeface="Arial Nova Light"/>
                <a:cs typeface="Arial MT"/>
              </a:rPr>
              <a:t>Safety</a:t>
            </a:r>
            <a:r>
              <a:rPr sz="600" spc="-5" dirty="0">
                <a:solidFill>
                  <a:srgbClr val="000000"/>
                </a:solidFill>
                <a:latin typeface="Arial Nova Light"/>
                <a:cs typeface="Arial MT"/>
              </a:rPr>
              <a:t> Data</a:t>
            </a:r>
            <a:r>
              <a:rPr sz="600" dirty="0">
                <a:solidFill>
                  <a:srgbClr val="000000"/>
                </a:solidFill>
                <a:latin typeface="Arial Nova Light"/>
                <a:cs typeface="Arial MT"/>
              </a:rPr>
              <a:t> </a:t>
            </a:r>
            <a:r>
              <a:rPr lang="en-GB" sz="600" spc="10" dirty="0">
                <a:solidFill>
                  <a:srgbClr val="000000"/>
                </a:solidFill>
                <a:latin typeface="Arial Nova Light"/>
                <a:cs typeface="Arial MT"/>
              </a:rPr>
              <a:t>Sheet and</a:t>
            </a:r>
            <a:r>
              <a:rPr lang="en-GB" sz="600" dirty="0">
                <a:solidFill>
                  <a:srgbClr val="000000"/>
                </a:solidFill>
                <a:latin typeface="Arial Nova Light"/>
                <a:cs typeface="Arial MT"/>
              </a:rPr>
              <a:t> Operating Manual</a:t>
            </a:r>
            <a:endParaRPr lang="en-US" sz="600" dirty="0">
              <a:solidFill>
                <a:srgbClr val="000000"/>
              </a:solidFill>
              <a:latin typeface="Arial Nova Light"/>
              <a:cs typeface="Arial MT"/>
            </a:endParaRPr>
          </a:p>
        </p:txBody>
      </p:sp>
      <p:sp>
        <p:nvSpPr>
          <p:cNvPr id="30" name="object 31">
            <a:extLst>
              <a:ext uri="{FF2B5EF4-FFF2-40B4-BE49-F238E27FC236}">
                <a16:creationId xmlns:a16="http://schemas.microsoft.com/office/drawing/2014/main" id="{2D856250-CDD7-8612-FCBC-14CC2EAB9011}"/>
              </a:ext>
            </a:extLst>
          </p:cNvPr>
          <p:cNvSpPr txBox="1"/>
          <p:nvPr/>
        </p:nvSpPr>
        <p:spPr>
          <a:xfrm>
            <a:off x="568642" y="5799302"/>
            <a:ext cx="4434205" cy="113493"/>
          </a:xfrm>
          <a:prstGeom prst="rect">
            <a:avLst/>
          </a:prstGeom>
          <a:solidFill>
            <a:srgbClr val="E6E7E7"/>
          </a:solidFill>
        </p:spPr>
        <p:txBody>
          <a:bodyPr vert="horz" wrap="square" lIns="0" tIns="2095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6680">
              <a:lnSpc>
                <a:spcPct val="100000"/>
              </a:lnSpc>
              <a:spcBef>
                <a:spcPts val="165"/>
              </a:spcBef>
              <a:tabLst>
                <a:tab pos="1278890" algn="l"/>
              </a:tabLst>
            </a:pPr>
            <a:r>
              <a:rPr sz="900" spc="7" baseline="-9259" dirty="0">
                <a:solidFill>
                  <a:srgbClr val="000000"/>
                </a:solidFill>
                <a:latin typeface="Arial Nova Light"/>
                <a:cs typeface="Arial MT"/>
              </a:rPr>
              <a:t>Available accessories	</a:t>
            </a:r>
            <a:r>
              <a:rPr sz="600" spc="5" dirty="0">
                <a:solidFill>
                  <a:srgbClr val="000000"/>
                </a:solidFill>
                <a:latin typeface="Arial Nova Light"/>
                <a:cs typeface="Arial MT"/>
              </a:rPr>
              <a:t>Replenishment</a:t>
            </a:r>
            <a:r>
              <a:rPr sz="600" spc="-10" dirty="0">
                <a:solidFill>
                  <a:srgbClr val="000000"/>
                </a:solidFill>
                <a:latin typeface="Arial Nova Light"/>
                <a:cs typeface="Arial MT"/>
              </a:rPr>
              <a:t> </a:t>
            </a:r>
            <a:r>
              <a:rPr sz="600" spc="5" dirty="0">
                <a:solidFill>
                  <a:srgbClr val="000000"/>
                </a:solidFill>
                <a:latin typeface="Arial Nova Light"/>
                <a:cs typeface="Arial MT"/>
              </a:rPr>
              <a:t>kits</a:t>
            </a:r>
            <a:r>
              <a:rPr sz="600" spc="-15" dirty="0">
                <a:solidFill>
                  <a:srgbClr val="000000"/>
                </a:solidFill>
                <a:latin typeface="Arial Nova Light"/>
                <a:cs typeface="Arial MT"/>
              </a:rPr>
              <a:t> </a:t>
            </a:r>
            <a:r>
              <a:rPr sz="600" dirty="0">
                <a:solidFill>
                  <a:srgbClr val="000000"/>
                </a:solidFill>
                <a:latin typeface="Arial Nova Light"/>
                <a:cs typeface="Arial MT"/>
              </a:rPr>
              <a:t>available</a:t>
            </a:r>
            <a:endParaRPr lang="en-US" sz="600" dirty="0">
              <a:solidFill>
                <a:srgbClr val="000000"/>
              </a:solidFill>
              <a:latin typeface="Arial Nova Light"/>
              <a:cs typeface="Arial MT"/>
            </a:endParaRPr>
          </a:p>
        </p:txBody>
      </p:sp>
      <p:sp>
        <p:nvSpPr>
          <p:cNvPr id="31" name="object 19">
            <a:extLst>
              <a:ext uri="{FF2B5EF4-FFF2-40B4-BE49-F238E27FC236}">
                <a16:creationId xmlns:a16="http://schemas.microsoft.com/office/drawing/2014/main" id="{B5D53D60-A86C-E785-C2AB-AD2B8D9AABBB}"/>
              </a:ext>
            </a:extLst>
          </p:cNvPr>
          <p:cNvSpPr txBox="1"/>
          <p:nvPr/>
        </p:nvSpPr>
        <p:spPr>
          <a:xfrm>
            <a:off x="1838128" y="4581047"/>
            <a:ext cx="1304925" cy="109645"/>
          </a:xfrm>
          <a:prstGeom prst="rect">
            <a:avLst/>
          </a:prstGeom>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35"/>
              </a:spcBef>
              <a:tabLst>
                <a:tab pos="1202690" algn="l"/>
              </a:tabLst>
            </a:pPr>
            <a:r>
              <a:rPr lang="en-US" sz="600" spc="10" dirty="0">
                <a:solidFill>
                  <a:srgbClr val="000000"/>
                </a:solidFill>
                <a:latin typeface="Arial Nova Light"/>
                <a:cs typeface="Arial MT"/>
              </a:rPr>
              <a:t>20 tests – 1 wipe per test</a:t>
            </a:r>
          </a:p>
        </p:txBody>
      </p:sp>
      <p:pic>
        <p:nvPicPr>
          <p:cNvPr id="9" name="object 13">
            <a:extLst>
              <a:ext uri="{FF2B5EF4-FFF2-40B4-BE49-F238E27FC236}">
                <a16:creationId xmlns:a16="http://schemas.microsoft.com/office/drawing/2014/main" id="{1C9F621C-4C9E-1FA3-FD8E-50A45FA67389}"/>
              </a:ext>
            </a:extLst>
          </p:cNvPr>
          <p:cNvPicPr/>
          <p:nvPr/>
        </p:nvPicPr>
        <p:blipFill>
          <a:blip r:embed="rId3" cstate="print"/>
          <a:stretch>
            <a:fillRect/>
          </a:stretch>
        </p:blipFill>
        <p:spPr>
          <a:xfrm>
            <a:off x="336362" y="776726"/>
            <a:ext cx="195342" cy="195355"/>
          </a:xfrm>
          <a:prstGeom prst="rect">
            <a:avLst/>
          </a:prstGeom>
        </p:spPr>
      </p:pic>
      <p:pic>
        <p:nvPicPr>
          <p:cNvPr id="33" name="object 15">
            <a:extLst>
              <a:ext uri="{FF2B5EF4-FFF2-40B4-BE49-F238E27FC236}">
                <a16:creationId xmlns:a16="http://schemas.microsoft.com/office/drawing/2014/main" id="{8FF18AFB-C4FD-7D92-F294-48A4DC68A68F}"/>
              </a:ext>
            </a:extLst>
          </p:cNvPr>
          <p:cNvPicPr/>
          <p:nvPr/>
        </p:nvPicPr>
        <p:blipFill>
          <a:blip r:embed="rId4" cstate="print"/>
          <a:stretch>
            <a:fillRect/>
          </a:stretch>
        </p:blipFill>
        <p:spPr>
          <a:xfrm>
            <a:off x="657204" y="811910"/>
            <a:ext cx="252039" cy="252062"/>
          </a:xfrm>
          <a:prstGeom prst="rect">
            <a:avLst/>
          </a:prstGeom>
        </p:spPr>
      </p:pic>
      <p:pic>
        <p:nvPicPr>
          <p:cNvPr id="37" name="object 19">
            <a:extLst>
              <a:ext uri="{FF2B5EF4-FFF2-40B4-BE49-F238E27FC236}">
                <a16:creationId xmlns:a16="http://schemas.microsoft.com/office/drawing/2014/main" id="{75908739-9E71-5ED3-7E50-A498915C8D0D}"/>
              </a:ext>
            </a:extLst>
          </p:cNvPr>
          <p:cNvPicPr/>
          <p:nvPr/>
        </p:nvPicPr>
        <p:blipFill>
          <a:blip r:embed="rId5" cstate="print"/>
          <a:stretch>
            <a:fillRect/>
          </a:stretch>
        </p:blipFill>
        <p:spPr>
          <a:xfrm>
            <a:off x="905370" y="682385"/>
            <a:ext cx="195088" cy="195101"/>
          </a:xfrm>
          <a:prstGeom prst="rect">
            <a:avLst/>
          </a:prstGeom>
        </p:spPr>
      </p:pic>
      <p:pic>
        <p:nvPicPr>
          <p:cNvPr id="40" name="object 25">
            <a:extLst>
              <a:ext uri="{FF2B5EF4-FFF2-40B4-BE49-F238E27FC236}">
                <a16:creationId xmlns:a16="http://schemas.microsoft.com/office/drawing/2014/main" id="{17CCD347-F2E0-26C1-4008-7355C8464D04}"/>
              </a:ext>
            </a:extLst>
          </p:cNvPr>
          <p:cNvPicPr/>
          <p:nvPr/>
        </p:nvPicPr>
        <p:blipFill>
          <a:blip r:embed="rId6" cstate="print"/>
          <a:stretch>
            <a:fillRect/>
          </a:stretch>
        </p:blipFill>
        <p:spPr>
          <a:xfrm>
            <a:off x="-5098796" y="1674044"/>
            <a:ext cx="251830" cy="251837"/>
          </a:xfrm>
          <a:prstGeom prst="rect">
            <a:avLst/>
          </a:prstGeom>
        </p:spPr>
      </p:pic>
      <p:sp>
        <p:nvSpPr>
          <p:cNvPr id="65" name="object 47">
            <a:extLst>
              <a:ext uri="{FF2B5EF4-FFF2-40B4-BE49-F238E27FC236}">
                <a16:creationId xmlns:a16="http://schemas.microsoft.com/office/drawing/2014/main" id="{8C423F60-8B03-3C93-800A-6BDBC33529E8}"/>
              </a:ext>
            </a:extLst>
          </p:cNvPr>
          <p:cNvSpPr txBox="1"/>
          <p:nvPr/>
        </p:nvSpPr>
        <p:spPr>
          <a:xfrm>
            <a:off x="931088" y="7405458"/>
            <a:ext cx="1837673" cy="154529"/>
          </a:xfrm>
          <a:prstGeom prst="rect">
            <a:avLst/>
          </a:prstGeom>
        </p:spPr>
        <p:txBody>
          <a:bodyPr vert="horz" wrap="square" lIns="0" tIns="1587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25"/>
              </a:spcBef>
            </a:pPr>
            <a:endParaRPr lang="en-GB" sz="900" spc="10" dirty="0">
              <a:solidFill>
                <a:srgbClr val="FFFFFF"/>
              </a:solidFill>
              <a:latin typeface="Arial Nova Light"/>
            </a:endParaRPr>
          </a:p>
        </p:txBody>
      </p:sp>
      <p:sp>
        <p:nvSpPr>
          <p:cNvPr id="5" name="object 17">
            <a:extLst>
              <a:ext uri="{FF2B5EF4-FFF2-40B4-BE49-F238E27FC236}">
                <a16:creationId xmlns:a16="http://schemas.microsoft.com/office/drawing/2014/main" id="{20DC4CE0-44D8-D475-6BFA-068B8D999392}"/>
              </a:ext>
            </a:extLst>
          </p:cNvPr>
          <p:cNvSpPr txBox="1"/>
          <p:nvPr/>
        </p:nvSpPr>
        <p:spPr>
          <a:xfrm>
            <a:off x="634199" y="4307720"/>
            <a:ext cx="2576533" cy="109645"/>
          </a:xfrm>
          <a:prstGeom prst="rect">
            <a:avLst/>
          </a:prstGeom>
        </p:spPr>
        <p:txBody>
          <a:bodyPr vert="horz" wrap="square" lIns="0" tIns="1714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35"/>
              </a:spcBef>
              <a:tabLst>
                <a:tab pos="1202690" algn="l"/>
              </a:tabLst>
            </a:pPr>
            <a:r>
              <a:rPr lang="en-GB" sz="600" spc="-5" dirty="0">
                <a:solidFill>
                  <a:srgbClr val="000000"/>
                </a:solidFill>
                <a:latin typeface="Arial Nova Light"/>
                <a:cs typeface="Arial MT"/>
              </a:rPr>
              <a:t>Total Kit W</a:t>
            </a:r>
            <a:r>
              <a:rPr lang="en-GB" sz="600" spc="5" dirty="0">
                <a:solidFill>
                  <a:srgbClr val="000000"/>
                </a:solidFill>
                <a:latin typeface="Arial Nova Light"/>
                <a:cs typeface="Arial MT"/>
              </a:rPr>
              <a:t>e</a:t>
            </a:r>
            <a:r>
              <a:rPr lang="en-GB" sz="600" dirty="0">
                <a:solidFill>
                  <a:srgbClr val="000000"/>
                </a:solidFill>
                <a:latin typeface="Arial Nova Light"/>
                <a:cs typeface="Arial MT"/>
              </a:rPr>
              <a:t>i</a:t>
            </a:r>
            <a:r>
              <a:rPr lang="en-GB" sz="600" spc="15" dirty="0">
                <a:solidFill>
                  <a:srgbClr val="000000"/>
                </a:solidFill>
                <a:latin typeface="Arial Nova Light"/>
                <a:cs typeface="Arial MT"/>
              </a:rPr>
              <a:t>g</a:t>
            </a:r>
            <a:r>
              <a:rPr lang="en-GB" sz="600" spc="10" dirty="0">
                <a:solidFill>
                  <a:srgbClr val="000000"/>
                </a:solidFill>
                <a:latin typeface="Arial Nova Light"/>
                <a:cs typeface="Arial MT"/>
              </a:rPr>
              <a:t>h</a:t>
            </a:r>
            <a:r>
              <a:rPr lang="en-GB" sz="600" spc="15" dirty="0">
                <a:solidFill>
                  <a:srgbClr val="000000"/>
                </a:solidFill>
                <a:latin typeface="Arial Nova Light"/>
                <a:cs typeface="Arial MT"/>
              </a:rPr>
              <a:t>t</a:t>
            </a:r>
            <a:r>
              <a:rPr sz="600" dirty="0">
                <a:solidFill>
                  <a:srgbClr val="000000"/>
                </a:solidFill>
                <a:latin typeface="Arial Nova Light"/>
                <a:cs typeface="Arial MT"/>
              </a:rPr>
              <a:t> (</a:t>
            </a:r>
            <a:r>
              <a:rPr sz="600" spc="-10" dirty="0">
                <a:solidFill>
                  <a:srgbClr val="000000"/>
                </a:solidFill>
                <a:latin typeface="Arial Nova Light"/>
                <a:cs typeface="Arial MT"/>
              </a:rPr>
              <a:t>a</a:t>
            </a:r>
            <a:r>
              <a:rPr sz="600" spc="20" dirty="0">
                <a:solidFill>
                  <a:srgbClr val="000000"/>
                </a:solidFill>
                <a:latin typeface="Arial Nova Light"/>
                <a:cs typeface="Arial MT"/>
              </a:rPr>
              <a:t>pp</a:t>
            </a:r>
            <a:r>
              <a:rPr sz="600" spc="25" dirty="0">
                <a:solidFill>
                  <a:srgbClr val="000000"/>
                </a:solidFill>
                <a:latin typeface="Arial Nova Light"/>
                <a:cs typeface="Arial MT"/>
              </a:rPr>
              <a:t>r</a:t>
            </a:r>
            <a:r>
              <a:rPr sz="600" spc="10" dirty="0">
                <a:solidFill>
                  <a:srgbClr val="000000"/>
                </a:solidFill>
                <a:latin typeface="Arial Nova Light"/>
                <a:cs typeface="Arial MT"/>
              </a:rPr>
              <a:t>o</a:t>
            </a:r>
            <a:r>
              <a:rPr sz="600" dirty="0">
                <a:solidFill>
                  <a:srgbClr val="000000"/>
                </a:solidFill>
                <a:latin typeface="Arial Nova Light"/>
                <a:cs typeface="Arial MT"/>
              </a:rPr>
              <a:t>x</a:t>
            </a:r>
            <a:r>
              <a:rPr sz="600" spc="-20" dirty="0">
                <a:solidFill>
                  <a:srgbClr val="000000"/>
                </a:solidFill>
                <a:latin typeface="Arial Nova Light"/>
                <a:cs typeface="Arial MT"/>
              </a:rPr>
              <a:t>.</a:t>
            </a:r>
            <a:r>
              <a:rPr sz="600" spc="10" dirty="0">
                <a:solidFill>
                  <a:srgbClr val="000000"/>
                </a:solidFill>
                <a:latin typeface="Arial Nova Light"/>
                <a:cs typeface="Arial MT"/>
              </a:rPr>
              <a:t>)</a:t>
            </a:r>
            <a:r>
              <a:rPr lang="en-US" sz="600" dirty="0">
                <a:solidFill>
                  <a:srgbClr val="000000"/>
                </a:solidFill>
                <a:latin typeface="Arial Nova Light"/>
                <a:cs typeface="Arial MT"/>
              </a:rPr>
              <a:t>                  400 grams </a:t>
            </a:r>
            <a:endParaRPr lang="en-US" sz="600" spc="10" dirty="0">
              <a:solidFill>
                <a:srgbClr val="000000"/>
              </a:solidFill>
              <a:latin typeface="Arial Nova Light"/>
              <a:cs typeface="Arial MT"/>
            </a:endParaRPr>
          </a:p>
        </p:txBody>
      </p:sp>
      <p:sp>
        <p:nvSpPr>
          <p:cNvPr id="8" name="object 47">
            <a:extLst>
              <a:ext uri="{FF2B5EF4-FFF2-40B4-BE49-F238E27FC236}">
                <a16:creationId xmlns:a16="http://schemas.microsoft.com/office/drawing/2014/main" id="{2BEEDD2F-D9A9-6F1F-12F5-6B8F26DD2DC8}"/>
              </a:ext>
            </a:extLst>
          </p:cNvPr>
          <p:cNvSpPr txBox="1"/>
          <p:nvPr/>
        </p:nvSpPr>
        <p:spPr>
          <a:xfrm>
            <a:off x="911398" y="7405461"/>
            <a:ext cx="1778906" cy="154529"/>
          </a:xfrm>
          <a:prstGeom prst="rect">
            <a:avLst/>
          </a:prstGeom>
        </p:spPr>
        <p:txBody>
          <a:bodyPr vert="horz" wrap="square" lIns="0" tIns="15875"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spcBef>
                <a:spcPts val="125"/>
              </a:spcBef>
            </a:pPr>
            <a:r>
              <a:rPr lang="en-GB" sz="900" spc="10" dirty="0">
                <a:solidFill>
                  <a:schemeClr val="bg1"/>
                </a:solidFill>
                <a:latin typeface="Arial Nova Light"/>
              </a:rPr>
              <a:t>contact@codeacsolutions.com</a:t>
            </a:r>
            <a:endParaRPr lang="en-US" sz="900" dirty="0">
              <a:solidFill>
                <a:schemeClr val="bg1"/>
              </a:solidFill>
              <a:latin typeface="Arial Nova Light"/>
              <a:cs typeface="Calibri"/>
            </a:endParaRPr>
          </a:p>
        </p:txBody>
      </p:sp>
      <p:grpSp>
        <p:nvGrpSpPr>
          <p:cNvPr id="7" name="object 10">
            <a:extLst>
              <a:ext uri="{FF2B5EF4-FFF2-40B4-BE49-F238E27FC236}">
                <a16:creationId xmlns:a16="http://schemas.microsoft.com/office/drawing/2014/main" id="{B1095EB4-237E-8F5A-190A-56957261E779}"/>
              </a:ext>
            </a:extLst>
          </p:cNvPr>
          <p:cNvGrpSpPr/>
          <p:nvPr/>
        </p:nvGrpSpPr>
        <p:grpSpPr>
          <a:xfrm>
            <a:off x="3884320" y="1944018"/>
            <a:ext cx="1243579" cy="1222247"/>
            <a:chOff x="3884320" y="1818132"/>
            <a:chExt cx="1243579" cy="1222247"/>
          </a:xfrm>
        </p:grpSpPr>
        <p:pic>
          <p:nvPicPr>
            <p:cNvPr id="16" name="object 11">
              <a:extLst>
                <a:ext uri="{FF2B5EF4-FFF2-40B4-BE49-F238E27FC236}">
                  <a16:creationId xmlns:a16="http://schemas.microsoft.com/office/drawing/2014/main" id="{51CE0B9C-5072-3906-0450-ED1EE2FE3008}"/>
                </a:ext>
              </a:extLst>
            </p:cNvPr>
            <p:cNvPicPr/>
            <p:nvPr/>
          </p:nvPicPr>
          <p:blipFill>
            <a:blip r:embed="rId7" cstate="print"/>
            <a:stretch>
              <a:fillRect/>
            </a:stretch>
          </p:blipFill>
          <p:spPr>
            <a:xfrm>
              <a:off x="3884320" y="1818132"/>
              <a:ext cx="1243579" cy="1222247"/>
            </a:xfrm>
            <a:prstGeom prst="rect">
              <a:avLst/>
            </a:prstGeom>
          </p:spPr>
        </p:pic>
        <p:pic>
          <p:nvPicPr>
            <p:cNvPr id="32" name="object 12">
              <a:extLst>
                <a:ext uri="{FF2B5EF4-FFF2-40B4-BE49-F238E27FC236}">
                  <a16:creationId xmlns:a16="http://schemas.microsoft.com/office/drawing/2014/main" id="{03C57FF2-F91B-235F-D9D1-173CEA1B33CE}"/>
                </a:ext>
              </a:extLst>
            </p:cNvPr>
            <p:cNvPicPr/>
            <p:nvPr/>
          </p:nvPicPr>
          <p:blipFill>
            <a:blip r:embed="rId8" cstate="print"/>
            <a:stretch>
              <a:fillRect/>
            </a:stretch>
          </p:blipFill>
          <p:spPr>
            <a:xfrm>
              <a:off x="4052216" y="1985473"/>
              <a:ext cx="857031" cy="836340"/>
            </a:xfrm>
            <a:prstGeom prst="rect">
              <a:avLst/>
            </a:prstGeom>
          </p:spPr>
        </p:pic>
        <p:sp>
          <p:nvSpPr>
            <p:cNvPr id="34" name="object 13">
              <a:extLst>
                <a:ext uri="{FF2B5EF4-FFF2-40B4-BE49-F238E27FC236}">
                  <a16:creationId xmlns:a16="http://schemas.microsoft.com/office/drawing/2014/main" id="{26C3D429-7382-A559-81C2-8C51A2C956FF}"/>
                </a:ext>
              </a:extLst>
            </p:cNvPr>
            <p:cNvSpPr/>
            <p:nvPr/>
          </p:nvSpPr>
          <p:spPr>
            <a:xfrm>
              <a:off x="4043410" y="1966398"/>
              <a:ext cx="873125" cy="873125"/>
            </a:xfrm>
            <a:custGeom>
              <a:avLst/>
              <a:gdLst/>
              <a:ahLst/>
              <a:cxnLst/>
              <a:rect l="l" t="t" r="r" b="b"/>
              <a:pathLst>
                <a:path w="873125" h="873125">
                  <a:moveTo>
                    <a:pt x="436295" y="0"/>
                  </a:moveTo>
                  <a:lnTo>
                    <a:pt x="388825" y="2564"/>
                  </a:lnTo>
                  <a:lnTo>
                    <a:pt x="342819" y="10080"/>
                  </a:lnTo>
                  <a:lnTo>
                    <a:pt x="298544" y="22279"/>
                  </a:lnTo>
                  <a:lnTo>
                    <a:pt x="256270" y="38892"/>
                  </a:lnTo>
                  <a:lnTo>
                    <a:pt x="216265" y="59651"/>
                  </a:lnTo>
                  <a:lnTo>
                    <a:pt x="178796" y="84289"/>
                  </a:lnTo>
                  <a:lnTo>
                    <a:pt x="144132" y="112536"/>
                  </a:lnTo>
                  <a:lnTo>
                    <a:pt x="112542" y="144125"/>
                  </a:lnTo>
                  <a:lnTo>
                    <a:pt x="84293" y="178788"/>
                  </a:lnTo>
                  <a:lnTo>
                    <a:pt x="59655" y="216255"/>
                  </a:lnTo>
                  <a:lnTo>
                    <a:pt x="38894" y="256260"/>
                  </a:lnTo>
                  <a:lnTo>
                    <a:pt x="22280" y="298533"/>
                  </a:lnTo>
                  <a:lnTo>
                    <a:pt x="10081" y="342807"/>
                  </a:lnTo>
                  <a:lnTo>
                    <a:pt x="2565" y="388813"/>
                  </a:lnTo>
                  <a:lnTo>
                    <a:pt x="0" y="436283"/>
                  </a:lnTo>
                  <a:lnTo>
                    <a:pt x="2565" y="483752"/>
                  </a:lnTo>
                  <a:lnTo>
                    <a:pt x="10081" y="529758"/>
                  </a:lnTo>
                  <a:lnTo>
                    <a:pt x="22280" y="574031"/>
                  </a:lnTo>
                  <a:lnTo>
                    <a:pt x="38894" y="616303"/>
                  </a:lnTo>
                  <a:lnTo>
                    <a:pt x="59655" y="656307"/>
                  </a:lnTo>
                  <a:lnTo>
                    <a:pt x="84293" y="693773"/>
                  </a:lnTo>
                  <a:lnTo>
                    <a:pt x="112542" y="728434"/>
                  </a:lnTo>
                  <a:lnTo>
                    <a:pt x="144132" y="760022"/>
                  </a:lnTo>
                  <a:lnTo>
                    <a:pt x="178796" y="788268"/>
                  </a:lnTo>
                  <a:lnTo>
                    <a:pt x="216265" y="812904"/>
                  </a:lnTo>
                  <a:lnTo>
                    <a:pt x="256270" y="833663"/>
                  </a:lnTo>
                  <a:lnTo>
                    <a:pt x="298544" y="850275"/>
                  </a:lnTo>
                  <a:lnTo>
                    <a:pt x="342819" y="862473"/>
                  </a:lnTo>
                  <a:lnTo>
                    <a:pt x="388825" y="869988"/>
                  </a:lnTo>
                  <a:lnTo>
                    <a:pt x="436295" y="872553"/>
                  </a:lnTo>
                  <a:lnTo>
                    <a:pt x="483765" y="869988"/>
                  </a:lnTo>
                  <a:lnTo>
                    <a:pt x="529771" y="862473"/>
                  </a:lnTo>
                  <a:lnTo>
                    <a:pt x="539280" y="859853"/>
                  </a:lnTo>
                  <a:lnTo>
                    <a:pt x="436295" y="859853"/>
                  </a:lnTo>
                  <a:lnTo>
                    <a:pt x="386963" y="856998"/>
                  </a:lnTo>
                  <a:lnTo>
                    <a:pt x="339284" y="848647"/>
                  </a:lnTo>
                  <a:lnTo>
                    <a:pt x="293580" y="835120"/>
                  </a:lnTo>
                  <a:lnTo>
                    <a:pt x="250169" y="816737"/>
                  </a:lnTo>
                  <a:lnTo>
                    <a:pt x="209373" y="793818"/>
                  </a:lnTo>
                  <a:lnTo>
                    <a:pt x="171512" y="766684"/>
                  </a:lnTo>
                  <a:lnTo>
                    <a:pt x="136905" y="735655"/>
                  </a:lnTo>
                  <a:lnTo>
                    <a:pt x="105874" y="701051"/>
                  </a:lnTo>
                  <a:lnTo>
                    <a:pt x="78739" y="663192"/>
                  </a:lnTo>
                  <a:lnTo>
                    <a:pt x="55818" y="622398"/>
                  </a:lnTo>
                  <a:lnTo>
                    <a:pt x="37434" y="578990"/>
                  </a:lnTo>
                  <a:lnTo>
                    <a:pt x="23906" y="533288"/>
                  </a:lnTo>
                  <a:lnTo>
                    <a:pt x="15555" y="485612"/>
                  </a:lnTo>
                  <a:lnTo>
                    <a:pt x="12699" y="436283"/>
                  </a:lnTo>
                  <a:lnTo>
                    <a:pt x="15555" y="386953"/>
                  </a:lnTo>
                  <a:lnTo>
                    <a:pt x="23906" y="339276"/>
                  </a:lnTo>
                  <a:lnTo>
                    <a:pt x="37434" y="293573"/>
                  </a:lnTo>
                  <a:lnTo>
                    <a:pt x="55818" y="250165"/>
                  </a:lnTo>
                  <a:lnTo>
                    <a:pt x="78739" y="209370"/>
                  </a:lnTo>
                  <a:lnTo>
                    <a:pt x="105874" y="171509"/>
                  </a:lnTo>
                  <a:lnTo>
                    <a:pt x="136905" y="136904"/>
                  </a:lnTo>
                  <a:lnTo>
                    <a:pt x="171512" y="105873"/>
                  </a:lnTo>
                  <a:lnTo>
                    <a:pt x="209373" y="78738"/>
                  </a:lnTo>
                  <a:lnTo>
                    <a:pt x="250169" y="55818"/>
                  </a:lnTo>
                  <a:lnTo>
                    <a:pt x="293580" y="37434"/>
                  </a:lnTo>
                  <a:lnTo>
                    <a:pt x="339284" y="23906"/>
                  </a:lnTo>
                  <a:lnTo>
                    <a:pt x="386963" y="15555"/>
                  </a:lnTo>
                  <a:lnTo>
                    <a:pt x="436295" y="12700"/>
                  </a:lnTo>
                  <a:lnTo>
                    <a:pt x="539278" y="12700"/>
                  </a:lnTo>
                  <a:lnTo>
                    <a:pt x="529771" y="10080"/>
                  </a:lnTo>
                  <a:lnTo>
                    <a:pt x="483765" y="2564"/>
                  </a:lnTo>
                  <a:lnTo>
                    <a:pt x="436295" y="0"/>
                  </a:lnTo>
                  <a:close/>
                </a:path>
                <a:path w="873125" h="873125">
                  <a:moveTo>
                    <a:pt x="539278" y="12700"/>
                  </a:moveTo>
                  <a:lnTo>
                    <a:pt x="436295" y="12700"/>
                  </a:lnTo>
                  <a:lnTo>
                    <a:pt x="485625" y="15555"/>
                  </a:lnTo>
                  <a:lnTo>
                    <a:pt x="533302" y="23906"/>
                  </a:lnTo>
                  <a:lnTo>
                    <a:pt x="579004" y="37434"/>
                  </a:lnTo>
                  <a:lnTo>
                    <a:pt x="622413" y="55818"/>
                  </a:lnTo>
                  <a:lnTo>
                    <a:pt x="663208" y="78738"/>
                  </a:lnTo>
                  <a:lnTo>
                    <a:pt x="701068" y="105873"/>
                  </a:lnTo>
                  <a:lnTo>
                    <a:pt x="735674" y="136904"/>
                  </a:lnTo>
                  <a:lnTo>
                    <a:pt x="766705" y="171509"/>
                  </a:lnTo>
                  <a:lnTo>
                    <a:pt x="793840" y="209370"/>
                  </a:lnTo>
                  <a:lnTo>
                    <a:pt x="816760" y="250165"/>
                  </a:lnTo>
                  <a:lnTo>
                    <a:pt x="835144" y="293573"/>
                  </a:lnTo>
                  <a:lnTo>
                    <a:pt x="848672" y="339276"/>
                  </a:lnTo>
                  <a:lnTo>
                    <a:pt x="857023" y="386953"/>
                  </a:lnTo>
                  <a:lnTo>
                    <a:pt x="859878" y="436283"/>
                  </a:lnTo>
                  <a:lnTo>
                    <a:pt x="857023" y="485612"/>
                  </a:lnTo>
                  <a:lnTo>
                    <a:pt x="848672" y="533288"/>
                  </a:lnTo>
                  <a:lnTo>
                    <a:pt x="835144" y="578990"/>
                  </a:lnTo>
                  <a:lnTo>
                    <a:pt x="816760" y="622398"/>
                  </a:lnTo>
                  <a:lnTo>
                    <a:pt x="793840" y="663192"/>
                  </a:lnTo>
                  <a:lnTo>
                    <a:pt x="766705" y="701051"/>
                  </a:lnTo>
                  <a:lnTo>
                    <a:pt x="735674" y="735655"/>
                  </a:lnTo>
                  <a:lnTo>
                    <a:pt x="701068" y="766684"/>
                  </a:lnTo>
                  <a:lnTo>
                    <a:pt x="663208" y="793818"/>
                  </a:lnTo>
                  <a:lnTo>
                    <a:pt x="622413" y="816737"/>
                  </a:lnTo>
                  <a:lnTo>
                    <a:pt x="579004" y="835120"/>
                  </a:lnTo>
                  <a:lnTo>
                    <a:pt x="533302" y="848647"/>
                  </a:lnTo>
                  <a:lnTo>
                    <a:pt x="485625" y="856998"/>
                  </a:lnTo>
                  <a:lnTo>
                    <a:pt x="436295" y="859853"/>
                  </a:lnTo>
                  <a:lnTo>
                    <a:pt x="539280" y="859853"/>
                  </a:lnTo>
                  <a:lnTo>
                    <a:pt x="616318" y="833663"/>
                  </a:lnTo>
                  <a:lnTo>
                    <a:pt x="656323" y="812904"/>
                  </a:lnTo>
                  <a:lnTo>
                    <a:pt x="693790" y="788268"/>
                  </a:lnTo>
                  <a:lnTo>
                    <a:pt x="728453" y="760022"/>
                  </a:lnTo>
                  <a:lnTo>
                    <a:pt x="760042" y="728434"/>
                  </a:lnTo>
                  <a:lnTo>
                    <a:pt x="788289" y="693773"/>
                  </a:lnTo>
                  <a:lnTo>
                    <a:pt x="812926" y="656307"/>
                  </a:lnTo>
                  <a:lnTo>
                    <a:pt x="833686" y="616303"/>
                  </a:lnTo>
                  <a:lnTo>
                    <a:pt x="850299" y="574031"/>
                  </a:lnTo>
                  <a:lnTo>
                    <a:pt x="862498" y="529758"/>
                  </a:lnTo>
                  <a:lnTo>
                    <a:pt x="870014" y="483752"/>
                  </a:lnTo>
                  <a:lnTo>
                    <a:pt x="872578" y="436283"/>
                  </a:lnTo>
                  <a:lnTo>
                    <a:pt x="870014" y="388813"/>
                  </a:lnTo>
                  <a:lnTo>
                    <a:pt x="862498" y="342807"/>
                  </a:lnTo>
                  <a:lnTo>
                    <a:pt x="850299" y="298533"/>
                  </a:lnTo>
                  <a:lnTo>
                    <a:pt x="833686" y="256260"/>
                  </a:lnTo>
                  <a:lnTo>
                    <a:pt x="812926" y="216255"/>
                  </a:lnTo>
                  <a:lnTo>
                    <a:pt x="788289" y="178788"/>
                  </a:lnTo>
                  <a:lnTo>
                    <a:pt x="760042" y="144125"/>
                  </a:lnTo>
                  <a:lnTo>
                    <a:pt x="728453" y="112536"/>
                  </a:lnTo>
                  <a:lnTo>
                    <a:pt x="693790" y="84289"/>
                  </a:lnTo>
                  <a:lnTo>
                    <a:pt x="656323" y="59651"/>
                  </a:lnTo>
                  <a:lnTo>
                    <a:pt x="616318" y="38892"/>
                  </a:lnTo>
                  <a:lnTo>
                    <a:pt x="574045" y="22279"/>
                  </a:lnTo>
                  <a:lnTo>
                    <a:pt x="539278" y="12700"/>
                  </a:lnTo>
                  <a:close/>
                </a:path>
              </a:pathLst>
            </a:custGeom>
            <a:solidFill>
              <a:srgbClr val="399DFF"/>
            </a:solidFill>
          </p:spPr>
          <p:txBody>
            <a:bodyPr wrap="square" lIns="0" tIns="0" rIns="0" bIns="0" rtlCol="0"/>
            <a:lstStyle>
              <a:defPPr>
                <a:defRPr kern="0"/>
              </a:defPPr>
            </a:lstStyle>
            <a:p>
              <a:endParaRPr/>
            </a:p>
          </p:txBody>
        </p:sp>
      </p:grpSp>
      <p:pic>
        <p:nvPicPr>
          <p:cNvPr id="36" name="Picture 35">
            <a:extLst>
              <a:ext uri="{FF2B5EF4-FFF2-40B4-BE49-F238E27FC236}">
                <a16:creationId xmlns:a16="http://schemas.microsoft.com/office/drawing/2014/main" id="{0BC908A5-7B2C-E47E-3FC7-08E4F08A6E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7145" y="480199"/>
            <a:ext cx="857789" cy="1143719"/>
          </a:xfrm>
          <a:prstGeom prst="rect">
            <a:avLst/>
          </a:prstGeom>
        </p:spPr>
      </p:pic>
      <p:sp>
        <p:nvSpPr>
          <p:cNvPr id="38" name="object 16">
            <a:extLst>
              <a:ext uri="{FF2B5EF4-FFF2-40B4-BE49-F238E27FC236}">
                <a16:creationId xmlns:a16="http://schemas.microsoft.com/office/drawing/2014/main" id="{09C0F4DD-AA5A-8CE2-8831-72538C3CD481}"/>
              </a:ext>
            </a:extLst>
          </p:cNvPr>
          <p:cNvSpPr txBox="1"/>
          <p:nvPr/>
        </p:nvSpPr>
        <p:spPr>
          <a:xfrm>
            <a:off x="393067" y="1550578"/>
            <a:ext cx="908192" cy="335989"/>
          </a:xfrm>
          <a:prstGeom prst="rect">
            <a:avLst/>
          </a:prstGeom>
        </p:spPr>
        <p:txBody>
          <a:bodyPr vert="horz" wrap="square" lIns="0" tIns="12700" rIns="0" bIns="0" rtlCol="0" anchor="t">
            <a:spAutoFit/>
          </a:bodyPr>
          <a:lstStyle>
            <a:defPPr>
              <a:defRPr kern="0"/>
            </a:defPPr>
          </a:lstStyle>
          <a:p>
            <a:pPr marL="12700" marR="5080" algn="ctr">
              <a:spcBef>
                <a:spcPts val="530"/>
              </a:spcBef>
            </a:pPr>
            <a:r>
              <a:rPr lang="en-GB" sz="700" spc="-10" dirty="0">
                <a:latin typeface="Arial Nova Light"/>
                <a:cs typeface="Arial MT"/>
              </a:rPr>
              <a:t>Wear</a:t>
            </a:r>
            <a:r>
              <a:rPr lang="en-GB" sz="700" spc="-35" dirty="0">
                <a:latin typeface="Arial Nova Light"/>
                <a:cs typeface="Arial MT"/>
              </a:rPr>
              <a:t> </a:t>
            </a:r>
            <a:r>
              <a:rPr lang="en-GB" sz="700" dirty="0">
                <a:latin typeface="Arial Nova Light"/>
                <a:cs typeface="Arial MT"/>
              </a:rPr>
              <a:t>appropriate</a:t>
            </a:r>
            <a:r>
              <a:rPr lang="en-GB" sz="700" spc="-30" dirty="0">
                <a:latin typeface="Arial Nova Light"/>
                <a:cs typeface="Arial MT"/>
              </a:rPr>
              <a:t> </a:t>
            </a:r>
            <a:r>
              <a:rPr lang="en-GB" sz="700" spc="-40" dirty="0">
                <a:latin typeface="Arial Nova Light"/>
                <a:cs typeface="Arial MT"/>
              </a:rPr>
              <a:t>PPE, </a:t>
            </a:r>
            <a:r>
              <a:rPr lang="en-GB" sz="700" spc="-20" dirty="0">
                <a:latin typeface="Arial Nova Light"/>
                <a:cs typeface="Arial MT"/>
              </a:rPr>
              <a:t>as</a:t>
            </a:r>
            <a:r>
              <a:rPr lang="en-GB" sz="700" spc="-15" dirty="0">
                <a:latin typeface="Arial Nova Light"/>
                <a:cs typeface="Arial MT"/>
              </a:rPr>
              <a:t> </a:t>
            </a:r>
            <a:r>
              <a:rPr lang="en-GB" sz="700" dirty="0">
                <a:latin typeface="Arial Nova Light"/>
                <a:cs typeface="Arial MT"/>
              </a:rPr>
              <a:t>required</a:t>
            </a:r>
            <a:r>
              <a:rPr lang="en-GB" sz="700" spc="-10" dirty="0">
                <a:latin typeface="Arial Nova Light"/>
                <a:cs typeface="Arial MT"/>
              </a:rPr>
              <a:t> </a:t>
            </a:r>
            <a:r>
              <a:rPr lang="en-GB" sz="700" dirty="0">
                <a:latin typeface="Arial Nova Light"/>
                <a:cs typeface="Arial MT"/>
              </a:rPr>
              <a:t>by</a:t>
            </a:r>
            <a:r>
              <a:rPr lang="en-GB" sz="700" spc="-10" dirty="0">
                <a:latin typeface="Arial Nova Light"/>
                <a:cs typeface="Arial MT"/>
              </a:rPr>
              <a:t> </a:t>
            </a:r>
            <a:r>
              <a:rPr lang="en-GB" sz="700" spc="-20" dirty="0">
                <a:latin typeface="Arial Nova Light"/>
                <a:cs typeface="Arial MT"/>
              </a:rPr>
              <a:t>your </a:t>
            </a:r>
            <a:r>
              <a:rPr lang="en-GB" sz="700" spc="-10" dirty="0">
                <a:latin typeface="Arial Nova Light"/>
                <a:cs typeface="Arial MT"/>
              </a:rPr>
              <a:t>organization.</a:t>
            </a:r>
            <a:endParaRPr lang="en-GB" sz="700">
              <a:latin typeface="Arial Nova Light"/>
              <a:cs typeface="Arial MT"/>
            </a:endParaRPr>
          </a:p>
        </p:txBody>
      </p:sp>
      <p:sp>
        <p:nvSpPr>
          <p:cNvPr id="41" name="object 21">
            <a:extLst>
              <a:ext uri="{FF2B5EF4-FFF2-40B4-BE49-F238E27FC236}">
                <a16:creationId xmlns:a16="http://schemas.microsoft.com/office/drawing/2014/main" id="{C4E9C9B8-E00B-C989-0B83-ED577AE3DE32}"/>
              </a:ext>
            </a:extLst>
          </p:cNvPr>
          <p:cNvSpPr txBox="1"/>
          <p:nvPr/>
        </p:nvSpPr>
        <p:spPr>
          <a:xfrm>
            <a:off x="3445710" y="1522232"/>
            <a:ext cx="1515745" cy="443711"/>
          </a:xfrm>
          <a:prstGeom prst="rect">
            <a:avLst/>
          </a:prstGeom>
        </p:spPr>
        <p:txBody>
          <a:bodyPr vert="horz" wrap="square" lIns="0" tIns="12700" rIns="0" bIns="0" rtlCol="0" anchor="t">
            <a:spAutoFit/>
          </a:bodyPr>
          <a:lstStyle>
            <a:defPPr>
              <a:defRPr kern="0"/>
            </a:defPPr>
          </a:lstStyle>
          <a:p>
            <a:pPr marL="12700" marR="5080" indent="11430" algn="ctr">
              <a:spcBef>
                <a:spcPts val="100"/>
              </a:spcBef>
            </a:pPr>
            <a:r>
              <a:rPr sz="700" spc="-25" dirty="0">
                <a:solidFill>
                  <a:srgbClr val="0C0C0C"/>
                </a:solidFill>
                <a:latin typeface="Arial Nova Light"/>
                <a:cs typeface="Arial MT"/>
              </a:rPr>
              <a:t>Allow</a:t>
            </a:r>
            <a:r>
              <a:rPr sz="700" spc="-5" dirty="0">
                <a:solidFill>
                  <a:srgbClr val="0C0C0C"/>
                </a:solidFill>
                <a:latin typeface="Arial Nova Light"/>
                <a:cs typeface="Arial MT"/>
              </a:rPr>
              <a:t> </a:t>
            </a:r>
            <a:r>
              <a:rPr sz="700" spc="-35" dirty="0">
                <a:solidFill>
                  <a:srgbClr val="0C0C0C"/>
                </a:solidFill>
                <a:latin typeface="Arial Nova Light"/>
                <a:cs typeface="Arial MT"/>
              </a:rPr>
              <a:t>60</a:t>
            </a:r>
            <a:r>
              <a:rPr sz="700" dirty="0">
                <a:solidFill>
                  <a:srgbClr val="0C0C0C"/>
                </a:solidFill>
                <a:latin typeface="Arial Nova Light"/>
                <a:cs typeface="Arial MT"/>
              </a:rPr>
              <a:t> </a:t>
            </a:r>
            <a:r>
              <a:rPr sz="700" spc="-30" dirty="0">
                <a:solidFill>
                  <a:srgbClr val="0C0C0C"/>
                </a:solidFill>
                <a:latin typeface="Arial Nova Light"/>
                <a:cs typeface="Arial MT"/>
              </a:rPr>
              <a:t>seconds</a:t>
            </a:r>
            <a:r>
              <a:rPr sz="700" dirty="0">
                <a:solidFill>
                  <a:srgbClr val="0C0C0C"/>
                </a:solidFill>
                <a:latin typeface="Arial Nova Light"/>
                <a:cs typeface="Arial MT"/>
              </a:rPr>
              <a:t> </a:t>
            </a:r>
            <a:r>
              <a:rPr sz="700" spc="-20" dirty="0">
                <a:solidFill>
                  <a:srgbClr val="0C0C0C"/>
                </a:solidFill>
                <a:latin typeface="Arial Nova Light"/>
                <a:cs typeface="Arial MT"/>
              </a:rPr>
              <a:t>for</a:t>
            </a:r>
            <a:r>
              <a:rPr sz="700" spc="-5" dirty="0">
                <a:solidFill>
                  <a:srgbClr val="0C0C0C"/>
                </a:solidFill>
                <a:latin typeface="Arial Nova Light"/>
                <a:cs typeface="Arial MT"/>
              </a:rPr>
              <a:t> </a:t>
            </a:r>
            <a:r>
              <a:rPr sz="700" spc="-25" dirty="0">
                <a:solidFill>
                  <a:srgbClr val="0C0C0C"/>
                </a:solidFill>
                <a:latin typeface="Arial Nova Light"/>
                <a:cs typeface="Arial MT"/>
              </a:rPr>
              <a:t>results</a:t>
            </a:r>
            <a:r>
              <a:rPr sz="700" dirty="0">
                <a:solidFill>
                  <a:srgbClr val="0C0C0C"/>
                </a:solidFill>
                <a:latin typeface="Arial Nova Light"/>
                <a:cs typeface="Arial MT"/>
              </a:rPr>
              <a:t> </a:t>
            </a:r>
            <a:r>
              <a:rPr sz="700" spc="-40" dirty="0">
                <a:solidFill>
                  <a:srgbClr val="0C0C0C"/>
                </a:solidFill>
                <a:latin typeface="Arial Nova Light"/>
                <a:cs typeface="Arial MT"/>
              </a:rPr>
              <a:t>and</a:t>
            </a:r>
            <a:r>
              <a:rPr sz="700" dirty="0">
                <a:solidFill>
                  <a:srgbClr val="0C0C0C"/>
                </a:solidFill>
                <a:latin typeface="Arial Nova Light"/>
                <a:cs typeface="Arial MT"/>
              </a:rPr>
              <a:t> </a:t>
            </a:r>
            <a:r>
              <a:rPr sz="700" spc="-40" dirty="0">
                <a:solidFill>
                  <a:srgbClr val="0C0C0C"/>
                </a:solidFill>
                <a:latin typeface="Arial Nova Light"/>
                <a:cs typeface="Arial MT"/>
              </a:rPr>
              <a:t>use</a:t>
            </a:r>
            <a:r>
              <a:rPr sz="700" dirty="0">
                <a:solidFill>
                  <a:srgbClr val="0C0C0C"/>
                </a:solidFill>
                <a:latin typeface="Arial Nova Light"/>
                <a:cs typeface="Arial MT"/>
              </a:rPr>
              <a:t> </a:t>
            </a:r>
            <a:r>
              <a:rPr sz="700" spc="-25" dirty="0">
                <a:solidFill>
                  <a:srgbClr val="0C0C0C"/>
                </a:solidFill>
                <a:latin typeface="Arial Nova Light"/>
                <a:cs typeface="Arial MT"/>
              </a:rPr>
              <a:t>the</a:t>
            </a:r>
            <a:r>
              <a:rPr sz="700" dirty="0">
                <a:solidFill>
                  <a:srgbClr val="0C0C0C"/>
                </a:solidFill>
                <a:latin typeface="Arial Nova Light"/>
                <a:cs typeface="Arial MT"/>
              </a:rPr>
              <a:t> </a:t>
            </a:r>
            <a:r>
              <a:rPr sz="700" spc="-10" dirty="0">
                <a:solidFill>
                  <a:srgbClr val="0C0C0C"/>
                </a:solidFill>
                <a:latin typeface="Arial Nova Light"/>
                <a:cs typeface="Arial MT"/>
              </a:rPr>
              <a:t>Color</a:t>
            </a:r>
            <a:r>
              <a:rPr lang="en-GB" sz="700" spc="-10" dirty="0">
                <a:solidFill>
                  <a:srgbClr val="0C0C0C"/>
                </a:solidFill>
                <a:latin typeface="Arial Nova Light"/>
                <a:cs typeface="Arial MT"/>
              </a:rPr>
              <a:t> </a:t>
            </a:r>
            <a:r>
              <a:rPr sz="700" spc="-30" dirty="0">
                <a:solidFill>
                  <a:srgbClr val="0C0C0C"/>
                </a:solidFill>
                <a:latin typeface="Arial Nova Light"/>
                <a:cs typeface="Arial MT"/>
              </a:rPr>
              <a:t>Standard</a:t>
            </a:r>
            <a:r>
              <a:rPr sz="700" spc="15" dirty="0">
                <a:solidFill>
                  <a:srgbClr val="0C0C0C"/>
                </a:solidFill>
                <a:latin typeface="Arial Nova Light"/>
                <a:cs typeface="Arial MT"/>
              </a:rPr>
              <a:t> </a:t>
            </a:r>
            <a:r>
              <a:rPr sz="700" spc="-20" dirty="0">
                <a:solidFill>
                  <a:srgbClr val="0C0C0C"/>
                </a:solidFill>
                <a:latin typeface="Arial Nova Light"/>
                <a:cs typeface="Arial MT"/>
              </a:rPr>
              <a:t>to</a:t>
            </a:r>
            <a:r>
              <a:rPr sz="700" spc="20" dirty="0">
                <a:solidFill>
                  <a:srgbClr val="0C0C0C"/>
                </a:solidFill>
                <a:latin typeface="Arial Nova Light"/>
                <a:cs typeface="Arial MT"/>
              </a:rPr>
              <a:t> </a:t>
            </a:r>
            <a:r>
              <a:rPr sz="700" spc="-25" dirty="0">
                <a:solidFill>
                  <a:srgbClr val="0C0C0C"/>
                </a:solidFill>
                <a:latin typeface="Arial Nova Light"/>
                <a:cs typeface="Arial MT"/>
              </a:rPr>
              <a:t>identify</a:t>
            </a:r>
            <a:r>
              <a:rPr sz="700" spc="15" dirty="0">
                <a:solidFill>
                  <a:srgbClr val="0C0C0C"/>
                </a:solidFill>
                <a:latin typeface="Arial Nova Light"/>
                <a:cs typeface="Arial MT"/>
              </a:rPr>
              <a:t> </a:t>
            </a:r>
            <a:r>
              <a:rPr sz="700" spc="-40" dirty="0">
                <a:solidFill>
                  <a:srgbClr val="0C0C0C"/>
                </a:solidFill>
                <a:latin typeface="Arial Nova Light"/>
                <a:cs typeface="Arial MT"/>
              </a:rPr>
              <a:t>any</a:t>
            </a:r>
            <a:r>
              <a:rPr sz="700" spc="20" dirty="0">
                <a:solidFill>
                  <a:srgbClr val="0C0C0C"/>
                </a:solidFill>
                <a:latin typeface="Arial Nova Light"/>
                <a:cs typeface="Arial MT"/>
              </a:rPr>
              <a:t> </a:t>
            </a:r>
            <a:r>
              <a:rPr sz="700" spc="-25" dirty="0">
                <a:solidFill>
                  <a:srgbClr val="0C0C0C"/>
                </a:solidFill>
                <a:latin typeface="Arial Nova Light"/>
                <a:cs typeface="Arial MT"/>
              </a:rPr>
              <a:t>colorimetric</a:t>
            </a:r>
            <a:r>
              <a:rPr sz="700" spc="15" dirty="0">
                <a:solidFill>
                  <a:srgbClr val="0C0C0C"/>
                </a:solidFill>
                <a:latin typeface="Arial Nova Light"/>
                <a:cs typeface="Arial MT"/>
              </a:rPr>
              <a:t> </a:t>
            </a:r>
            <a:r>
              <a:rPr sz="700" spc="-30" dirty="0">
                <a:solidFill>
                  <a:srgbClr val="0C0C0C"/>
                </a:solidFill>
                <a:latin typeface="Arial Nova Light"/>
                <a:cs typeface="Arial MT"/>
              </a:rPr>
              <a:t>change</a:t>
            </a:r>
            <a:r>
              <a:rPr sz="700" spc="20" dirty="0">
                <a:solidFill>
                  <a:srgbClr val="0C0C0C"/>
                </a:solidFill>
                <a:latin typeface="Arial Nova Light"/>
                <a:cs typeface="Arial MT"/>
              </a:rPr>
              <a:t> </a:t>
            </a:r>
            <a:r>
              <a:rPr lang="en-GB" sz="700" spc="-25" dirty="0">
                <a:solidFill>
                  <a:srgbClr val="0C0C0C"/>
                </a:solidFill>
                <a:latin typeface="Arial Nova Light"/>
                <a:cs typeface="Arial MT"/>
              </a:rPr>
              <a:t>or </a:t>
            </a:r>
            <a:r>
              <a:rPr lang="en-GB" sz="700" spc="-30" dirty="0">
                <a:solidFill>
                  <a:srgbClr val="0C0C0C"/>
                </a:solidFill>
                <a:latin typeface="Arial Nova Light"/>
                <a:cs typeface="Arial MT"/>
              </a:rPr>
              <a:t>transition</a:t>
            </a:r>
            <a:r>
              <a:rPr sz="700" spc="-30" dirty="0">
                <a:solidFill>
                  <a:srgbClr val="0C0C0C"/>
                </a:solidFill>
                <a:latin typeface="Arial Nova Light"/>
                <a:cs typeface="Arial MT"/>
              </a:rPr>
              <a:t>.</a:t>
            </a:r>
            <a:r>
              <a:rPr sz="700" spc="-5" dirty="0">
                <a:solidFill>
                  <a:srgbClr val="0C0C0C"/>
                </a:solidFill>
                <a:latin typeface="Arial Nova Light"/>
                <a:cs typeface="Arial MT"/>
              </a:rPr>
              <a:t> </a:t>
            </a:r>
            <a:r>
              <a:rPr sz="700" dirty="0">
                <a:solidFill>
                  <a:srgbClr val="0C0C0C"/>
                </a:solidFill>
                <a:latin typeface="Arial Nova Light"/>
                <a:cs typeface="Arial MT"/>
              </a:rPr>
              <a:t>A</a:t>
            </a:r>
            <a:r>
              <a:rPr sz="700" spc="-5" dirty="0">
                <a:solidFill>
                  <a:srgbClr val="0C0C0C"/>
                </a:solidFill>
                <a:latin typeface="Arial Nova Light"/>
                <a:cs typeface="Arial MT"/>
              </a:rPr>
              <a:t> </a:t>
            </a:r>
            <a:r>
              <a:rPr sz="700" spc="-20" dirty="0">
                <a:solidFill>
                  <a:srgbClr val="0C0C0C"/>
                </a:solidFill>
                <a:latin typeface="Arial Nova Light"/>
                <a:cs typeface="Arial MT"/>
              </a:rPr>
              <a:t>color</a:t>
            </a:r>
            <a:r>
              <a:rPr sz="700" dirty="0">
                <a:solidFill>
                  <a:srgbClr val="0C0C0C"/>
                </a:solidFill>
                <a:latin typeface="Arial Nova Light"/>
                <a:cs typeface="Arial MT"/>
              </a:rPr>
              <a:t> </a:t>
            </a:r>
            <a:r>
              <a:rPr sz="700" spc="-30" dirty="0">
                <a:solidFill>
                  <a:srgbClr val="0C0C0C"/>
                </a:solidFill>
                <a:latin typeface="Arial Nova Light"/>
                <a:cs typeface="Arial MT"/>
              </a:rPr>
              <a:t>change</a:t>
            </a:r>
            <a:r>
              <a:rPr sz="700" spc="-5" dirty="0">
                <a:solidFill>
                  <a:srgbClr val="0C0C0C"/>
                </a:solidFill>
                <a:latin typeface="Arial Nova Light"/>
                <a:cs typeface="Arial MT"/>
              </a:rPr>
              <a:t> </a:t>
            </a:r>
            <a:r>
              <a:rPr sz="700" spc="-30" dirty="0">
                <a:solidFill>
                  <a:srgbClr val="0C0C0C"/>
                </a:solidFill>
                <a:latin typeface="Arial Nova Light"/>
                <a:cs typeface="Arial MT"/>
              </a:rPr>
              <a:t>indicates</a:t>
            </a:r>
            <a:r>
              <a:rPr sz="700" spc="-5" dirty="0">
                <a:solidFill>
                  <a:srgbClr val="0C0C0C"/>
                </a:solidFill>
                <a:latin typeface="Arial Nova Light"/>
                <a:cs typeface="Arial MT"/>
              </a:rPr>
              <a:t> </a:t>
            </a:r>
            <a:r>
              <a:rPr sz="700" spc="-35" dirty="0">
                <a:solidFill>
                  <a:srgbClr val="0C0C0C"/>
                </a:solidFill>
                <a:latin typeface="Arial Nova Light"/>
                <a:cs typeface="Arial MT"/>
              </a:rPr>
              <a:t>a</a:t>
            </a:r>
            <a:r>
              <a:rPr sz="700" dirty="0">
                <a:solidFill>
                  <a:srgbClr val="0C0C0C"/>
                </a:solidFill>
                <a:latin typeface="Arial Nova Light"/>
                <a:cs typeface="Arial MT"/>
              </a:rPr>
              <a:t> </a:t>
            </a:r>
            <a:r>
              <a:rPr sz="700" spc="-10" dirty="0">
                <a:solidFill>
                  <a:srgbClr val="0C0C0C"/>
                </a:solidFill>
                <a:latin typeface="Arial Nova Light"/>
                <a:cs typeface="Arial MT"/>
              </a:rPr>
              <a:t>detection.</a:t>
            </a:r>
            <a:endParaRPr lang="en-US" sz="700">
              <a:latin typeface="Arial Nova Light"/>
              <a:cs typeface="Arial MT"/>
            </a:endParaRPr>
          </a:p>
        </p:txBody>
      </p:sp>
      <p:sp>
        <p:nvSpPr>
          <p:cNvPr id="43" name="object 23">
            <a:extLst>
              <a:ext uri="{FF2B5EF4-FFF2-40B4-BE49-F238E27FC236}">
                <a16:creationId xmlns:a16="http://schemas.microsoft.com/office/drawing/2014/main" id="{9C440809-C423-9523-8AF2-1873FDF25E66}"/>
              </a:ext>
            </a:extLst>
          </p:cNvPr>
          <p:cNvSpPr txBox="1"/>
          <p:nvPr/>
        </p:nvSpPr>
        <p:spPr>
          <a:xfrm>
            <a:off x="271253" y="192688"/>
            <a:ext cx="4840077" cy="232115"/>
          </a:xfrm>
          <a:prstGeom prst="rect">
            <a:avLst/>
          </a:prstGeom>
        </p:spPr>
        <p:txBody>
          <a:bodyPr vert="horz" wrap="square" lIns="0" tIns="16510" rIns="0" bIns="0" rtlCol="0" anchor="t">
            <a:spAutoFit/>
          </a:bodyPr>
          <a:lstStyle>
            <a:defPPr>
              <a:defRPr kern="0"/>
            </a:defPPr>
          </a:lstStyle>
          <a:p>
            <a:pPr marL="12700">
              <a:lnSpc>
                <a:spcPct val="100000"/>
              </a:lnSpc>
              <a:spcBef>
                <a:spcPts val="130"/>
              </a:spcBef>
            </a:pPr>
            <a:r>
              <a:rPr sz="1400" spc="-75" dirty="0">
                <a:solidFill>
                  <a:srgbClr val="39A4FF"/>
                </a:solidFill>
                <a:latin typeface="Bahnschrift"/>
                <a:cs typeface="Bahnschrift"/>
              </a:rPr>
              <a:t>SIM</a:t>
            </a:r>
            <a:r>
              <a:rPr lang="en-US" sz="1400" spc="-75" dirty="0">
                <a:solidFill>
                  <a:srgbClr val="39A4FF"/>
                </a:solidFill>
                <a:latin typeface="Bahnschrift"/>
                <a:cs typeface="Bahnschrift"/>
              </a:rPr>
              <a:t>P</a:t>
            </a:r>
            <a:r>
              <a:rPr sz="1400" spc="-75" dirty="0">
                <a:solidFill>
                  <a:srgbClr val="39A4FF"/>
                </a:solidFill>
                <a:latin typeface="Bahnschrift"/>
                <a:cs typeface="Bahnschrift"/>
              </a:rPr>
              <a:t>LE</a:t>
            </a:r>
            <a:r>
              <a:rPr sz="1400" spc="45" dirty="0">
                <a:solidFill>
                  <a:srgbClr val="39A4FF"/>
                </a:solidFill>
                <a:latin typeface="Bahnschrift"/>
                <a:cs typeface="Bahnschrift"/>
              </a:rPr>
              <a:t> </a:t>
            </a:r>
            <a:r>
              <a:rPr lang="en-US" sz="1400" spc="-45" dirty="0">
                <a:solidFill>
                  <a:srgbClr val="39A4FF"/>
                </a:solidFill>
                <a:latin typeface="Bahnschrift"/>
                <a:cs typeface="Bahnschrift"/>
              </a:rPr>
              <a:t>A</a:t>
            </a:r>
            <a:r>
              <a:rPr sz="1400" spc="-45" dirty="0">
                <a:solidFill>
                  <a:srgbClr val="39A4FF"/>
                </a:solidFill>
                <a:latin typeface="Bahnschrift"/>
                <a:cs typeface="Bahnschrift"/>
              </a:rPr>
              <a:t>ND</a:t>
            </a:r>
            <a:r>
              <a:rPr sz="1400" spc="65" dirty="0">
                <a:solidFill>
                  <a:srgbClr val="39A4FF"/>
                </a:solidFill>
                <a:latin typeface="Bahnschrift"/>
                <a:cs typeface="Bahnschrift"/>
              </a:rPr>
              <a:t> </a:t>
            </a:r>
            <a:r>
              <a:rPr sz="1400" spc="-75" dirty="0">
                <a:solidFill>
                  <a:srgbClr val="39A4FF"/>
                </a:solidFill>
                <a:latin typeface="Bahnschrift"/>
                <a:cs typeface="Bahnschrift"/>
              </a:rPr>
              <a:t>E</a:t>
            </a:r>
            <a:r>
              <a:rPr lang="en-US" sz="1400" spc="-75" dirty="0">
                <a:solidFill>
                  <a:srgbClr val="39A4FF"/>
                </a:solidFill>
                <a:latin typeface="Bahnschrift"/>
                <a:cs typeface="Bahnschrift"/>
              </a:rPr>
              <a:t>A</a:t>
            </a:r>
            <a:r>
              <a:rPr sz="1400" spc="-75" dirty="0">
                <a:solidFill>
                  <a:srgbClr val="39A4FF"/>
                </a:solidFill>
                <a:latin typeface="Bahnschrift"/>
                <a:cs typeface="Bahnschrift"/>
              </a:rPr>
              <a:t>SY-</a:t>
            </a:r>
            <a:r>
              <a:rPr lang="en-US" sz="1400" spc="-65" dirty="0">
                <a:solidFill>
                  <a:srgbClr val="39A4FF"/>
                </a:solidFill>
                <a:latin typeface="Bahnschrift"/>
                <a:cs typeface="Bahnschrift"/>
              </a:rPr>
              <a:t>T</a:t>
            </a:r>
            <a:r>
              <a:rPr sz="1400" spc="-65" dirty="0">
                <a:solidFill>
                  <a:srgbClr val="39A4FF"/>
                </a:solidFill>
                <a:latin typeface="Bahnschrift"/>
                <a:cs typeface="Bahnschrift"/>
              </a:rPr>
              <a:t>O-</a:t>
            </a:r>
            <a:r>
              <a:rPr sz="1400" spc="-140" dirty="0">
                <a:solidFill>
                  <a:srgbClr val="39A4FF"/>
                </a:solidFill>
                <a:latin typeface="Bahnschrift"/>
                <a:cs typeface="Bahnschrift"/>
              </a:rPr>
              <a:t>USE</a:t>
            </a:r>
            <a:r>
              <a:rPr sz="1400" spc="80" dirty="0">
                <a:solidFill>
                  <a:srgbClr val="39A4FF"/>
                </a:solidFill>
                <a:latin typeface="Bahnschrift"/>
                <a:cs typeface="Bahnschrift"/>
              </a:rPr>
              <a:t> </a:t>
            </a:r>
            <a:r>
              <a:rPr sz="1400" spc="-105" dirty="0">
                <a:solidFill>
                  <a:srgbClr val="39A4FF"/>
                </a:solidFill>
                <a:latin typeface="Bahnschrift"/>
                <a:cs typeface="Bahnschrift"/>
              </a:rPr>
              <a:t>COLORIME</a:t>
            </a:r>
            <a:r>
              <a:rPr lang="en-US" sz="1400" spc="-105" dirty="0">
                <a:solidFill>
                  <a:srgbClr val="39A4FF"/>
                </a:solidFill>
                <a:latin typeface="Bahnschrift"/>
                <a:cs typeface="Bahnschrift"/>
              </a:rPr>
              <a:t>T</a:t>
            </a:r>
            <a:r>
              <a:rPr sz="1400" spc="-105" dirty="0">
                <a:solidFill>
                  <a:srgbClr val="39A4FF"/>
                </a:solidFill>
                <a:latin typeface="Bahnschrift"/>
                <a:cs typeface="Bahnschrift"/>
              </a:rPr>
              <a:t>RIC</a:t>
            </a:r>
            <a:r>
              <a:rPr sz="1400" spc="65" dirty="0">
                <a:solidFill>
                  <a:srgbClr val="39A4FF"/>
                </a:solidFill>
                <a:latin typeface="Bahnschrift"/>
                <a:cs typeface="Bahnschrift"/>
              </a:rPr>
              <a:t> </a:t>
            </a:r>
            <a:r>
              <a:rPr sz="1400" spc="-105" dirty="0">
                <a:solidFill>
                  <a:srgbClr val="39A4FF"/>
                </a:solidFill>
                <a:latin typeface="Bahnschrift"/>
                <a:cs typeface="Bahnschrift"/>
              </a:rPr>
              <a:t>NUCLE</a:t>
            </a:r>
            <a:r>
              <a:rPr lang="en-US" sz="1400" spc="-105" dirty="0">
                <a:solidFill>
                  <a:srgbClr val="39A4FF"/>
                </a:solidFill>
                <a:latin typeface="Bahnschrift"/>
                <a:cs typeface="Bahnschrift"/>
              </a:rPr>
              <a:t>A</a:t>
            </a:r>
            <a:r>
              <a:rPr sz="1400" spc="-105" dirty="0">
                <a:solidFill>
                  <a:srgbClr val="39A4FF"/>
                </a:solidFill>
                <a:latin typeface="Bahnschrift"/>
                <a:cs typeface="Bahnschrift"/>
              </a:rPr>
              <a:t>R</a:t>
            </a:r>
            <a:r>
              <a:rPr sz="1400" spc="60" dirty="0">
                <a:solidFill>
                  <a:srgbClr val="39A4FF"/>
                </a:solidFill>
                <a:latin typeface="Bahnschrift"/>
                <a:cs typeface="Bahnschrift"/>
              </a:rPr>
              <a:t> </a:t>
            </a:r>
            <a:r>
              <a:rPr sz="1400" spc="-50" dirty="0">
                <a:solidFill>
                  <a:srgbClr val="39A4FF"/>
                </a:solidFill>
                <a:latin typeface="Bahnschrift"/>
                <a:cs typeface="Bahnschrift"/>
              </a:rPr>
              <a:t>DE</a:t>
            </a:r>
            <a:r>
              <a:rPr lang="en-US" sz="1400" spc="-50" dirty="0">
                <a:solidFill>
                  <a:srgbClr val="39A4FF"/>
                </a:solidFill>
                <a:latin typeface="Bahnschrift"/>
                <a:cs typeface="Bahnschrift"/>
              </a:rPr>
              <a:t>T</a:t>
            </a:r>
            <a:r>
              <a:rPr sz="1400" spc="-50" dirty="0">
                <a:solidFill>
                  <a:srgbClr val="39A4FF"/>
                </a:solidFill>
                <a:latin typeface="Bahnschrift"/>
                <a:cs typeface="Bahnschrift"/>
              </a:rPr>
              <a:t>EC</a:t>
            </a:r>
            <a:r>
              <a:rPr lang="en-US" sz="1400" spc="-50" dirty="0">
                <a:solidFill>
                  <a:srgbClr val="39A4FF"/>
                </a:solidFill>
                <a:latin typeface="Bahnschrift"/>
                <a:cs typeface="Bahnschrift"/>
              </a:rPr>
              <a:t>TI</a:t>
            </a:r>
            <a:r>
              <a:rPr sz="1400" spc="-50" dirty="0">
                <a:solidFill>
                  <a:srgbClr val="39A4FF"/>
                </a:solidFill>
                <a:latin typeface="Bahnschrift"/>
                <a:cs typeface="Bahnschrift"/>
              </a:rPr>
              <a:t>ON</a:t>
            </a:r>
            <a:endParaRPr lang="en-US" sz="1500">
              <a:solidFill>
                <a:srgbClr val="39A4FF"/>
              </a:solidFill>
              <a:latin typeface="Arial"/>
              <a:cs typeface="Arial"/>
            </a:endParaRPr>
          </a:p>
        </p:txBody>
      </p:sp>
      <p:sp>
        <p:nvSpPr>
          <p:cNvPr id="44" name="object 24">
            <a:extLst>
              <a:ext uri="{FF2B5EF4-FFF2-40B4-BE49-F238E27FC236}">
                <a16:creationId xmlns:a16="http://schemas.microsoft.com/office/drawing/2014/main" id="{0F35F249-011A-0218-C719-C148FF392DBF}"/>
              </a:ext>
            </a:extLst>
          </p:cNvPr>
          <p:cNvSpPr txBox="1"/>
          <p:nvPr/>
        </p:nvSpPr>
        <p:spPr>
          <a:xfrm>
            <a:off x="1601824" y="1552676"/>
            <a:ext cx="1577340" cy="335989"/>
          </a:xfrm>
          <a:prstGeom prst="rect">
            <a:avLst/>
          </a:prstGeom>
        </p:spPr>
        <p:txBody>
          <a:bodyPr vert="horz" wrap="square" lIns="0" tIns="12700" rIns="0" bIns="0" rtlCol="0" anchor="t">
            <a:spAutoFit/>
          </a:bodyPr>
          <a:lstStyle>
            <a:defPPr>
              <a:defRPr kern="0"/>
            </a:defPPr>
          </a:lstStyle>
          <a:p>
            <a:pPr marL="12065" marR="5080" algn="ctr">
              <a:spcBef>
                <a:spcPts val="100"/>
              </a:spcBef>
            </a:pPr>
            <a:r>
              <a:rPr sz="700" spc="-30" dirty="0">
                <a:latin typeface="Arial Nova Light"/>
                <a:cs typeface="Arial MT"/>
              </a:rPr>
              <a:t>Tear</a:t>
            </a:r>
            <a:r>
              <a:rPr sz="700" spc="15" dirty="0">
                <a:latin typeface="Arial Nova Light"/>
                <a:cs typeface="Arial MT"/>
              </a:rPr>
              <a:t> </a:t>
            </a:r>
            <a:r>
              <a:rPr sz="700" spc="-35" dirty="0">
                <a:latin typeface="Arial Nova Light"/>
                <a:cs typeface="Arial MT"/>
              </a:rPr>
              <a:t>Single-</a:t>
            </a:r>
            <a:r>
              <a:rPr sz="700" spc="-30" dirty="0">
                <a:latin typeface="Arial Nova Light"/>
                <a:cs typeface="Arial MT"/>
              </a:rPr>
              <a:t>Use</a:t>
            </a:r>
            <a:r>
              <a:rPr sz="700" spc="15" dirty="0">
                <a:latin typeface="Arial Nova Light"/>
                <a:cs typeface="Arial MT"/>
              </a:rPr>
              <a:t> </a:t>
            </a:r>
            <a:r>
              <a:rPr sz="700" spc="-30" dirty="0">
                <a:latin typeface="Arial Nova Light"/>
                <a:cs typeface="Arial MT"/>
              </a:rPr>
              <a:t>Nuclear</a:t>
            </a:r>
            <a:r>
              <a:rPr sz="700" spc="15" dirty="0">
                <a:latin typeface="Arial Nova Light"/>
                <a:cs typeface="Arial MT"/>
              </a:rPr>
              <a:t> </a:t>
            </a:r>
            <a:r>
              <a:rPr sz="700" spc="-30" dirty="0">
                <a:latin typeface="Arial Nova Light"/>
                <a:cs typeface="Arial MT"/>
              </a:rPr>
              <a:t>Detection</a:t>
            </a:r>
            <a:r>
              <a:rPr sz="700" spc="20" dirty="0">
                <a:latin typeface="Arial Nova Light"/>
                <a:cs typeface="Arial MT"/>
              </a:rPr>
              <a:t> </a:t>
            </a:r>
            <a:r>
              <a:rPr sz="700" spc="-35" dirty="0">
                <a:latin typeface="Arial Nova Light"/>
                <a:cs typeface="Arial MT"/>
              </a:rPr>
              <a:t>Wipe,</a:t>
            </a:r>
            <a:r>
              <a:rPr sz="700" spc="15" dirty="0">
                <a:latin typeface="Arial Nova Light"/>
                <a:cs typeface="Arial MT"/>
              </a:rPr>
              <a:t> </a:t>
            </a:r>
            <a:r>
              <a:rPr sz="700" spc="-10" dirty="0">
                <a:latin typeface="Arial Nova Light"/>
                <a:cs typeface="Arial MT"/>
              </a:rPr>
              <a:t>remove</a:t>
            </a:r>
            <a:r>
              <a:rPr lang="en-GB" sz="700" spc="-10" dirty="0">
                <a:latin typeface="Arial Nova Light"/>
                <a:cs typeface="Arial MT"/>
              </a:rPr>
              <a:t> </a:t>
            </a:r>
            <a:r>
              <a:rPr sz="700" spc="-25" dirty="0">
                <a:latin typeface="Arial Nova Light"/>
                <a:cs typeface="Arial MT"/>
              </a:rPr>
              <a:t>the</a:t>
            </a:r>
            <a:r>
              <a:rPr sz="700" spc="-15" dirty="0">
                <a:latin typeface="Arial Nova Light"/>
                <a:cs typeface="Arial MT"/>
              </a:rPr>
              <a:t> </a:t>
            </a:r>
            <a:r>
              <a:rPr sz="700" spc="-25" dirty="0">
                <a:latin typeface="Arial Nova Light"/>
                <a:cs typeface="Arial MT"/>
              </a:rPr>
              <a:t>wipe</a:t>
            </a:r>
            <a:r>
              <a:rPr sz="700" spc="-10" dirty="0">
                <a:latin typeface="Arial Nova Light"/>
                <a:cs typeface="Arial MT"/>
              </a:rPr>
              <a:t> </a:t>
            </a:r>
            <a:r>
              <a:rPr sz="700" spc="-30" dirty="0">
                <a:latin typeface="Arial Nova Light"/>
                <a:cs typeface="Arial MT"/>
              </a:rPr>
              <a:t>and</a:t>
            </a:r>
            <a:r>
              <a:rPr sz="700" spc="-10" dirty="0">
                <a:latin typeface="Arial Nova Light"/>
                <a:cs typeface="Arial MT"/>
              </a:rPr>
              <a:t> </a:t>
            </a:r>
            <a:r>
              <a:rPr sz="700" spc="-20" dirty="0">
                <a:latin typeface="Arial Nova Light"/>
                <a:cs typeface="Arial MT"/>
              </a:rPr>
              <a:t>collect</a:t>
            </a:r>
            <a:r>
              <a:rPr sz="700" spc="-15" dirty="0">
                <a:latin typeface="Arial Nova Light"/>
                <a:cs typeface="Arial MT"/>
              </a:rPr>
              <a:t> </a:t>
            </a:r>
            <a:r>
              <a:rPr sz="700" spc="-35" dirty="0">
                <a:latin typeface="Arial Nova Light"/>
                <a:cs typeface="Arial MT"/>
              </a:rPr>
              <a:t>a</a:t>
            </a:r>
            <a:r>
              <a:rPr sz="700" spc="-10" dirty="0">
                <a:latin typeface="Arial Nova Light"/>
                <a:cs typeface="Arial MT"/>
              </a:rPr>
              <a:t> </a:t>
            </a:r>
            <a:r>
              <a:rPr sz="700" spc="-35" dirty="0">
                <a:latin typeface="Arial Nova Light"/>
                <a:cs typeface="Arial MT"/>
              </a:rPr>
              <a:t>sample</a:t>
            </a:r>
            <a:r>
              <a:rPr sz="700" spc="-10" dirty="0">
                <a:latin typeface="Arial Nova Light"/>
                <a:cs typeface="Arial MT"/>
              </a:rPr>
              <a:t> </a:t>
            </a:r>
            <a:r>
              <a:rPr sz="700" spc="-20" dirty="0">
                <a:latin typeface="Arial Nova Light"/>
                <a:cs typeface="Arial MT"/>
              </a:rPr>
              <a:t>from</a:t>
            </a:r>
            <a:r>
              <a:rPr sz="700" spc="-10" dirty="0">
                <a:latin typeface="Arial Nova Light"/>
                <a:cs typeface="Arial MT"/>
              </a:rPr>
              <a:t> </a:t>
            </a:r>
            <a:r>
              <a:rPr sz="700" spc="-25" dirty="0">
                <a:latin typeface="Arial Nova Light"/>
                <a:cs typeface="Arial MT"/>
              </a:rPr>
              <a:t>the</a:t>
            </a:r>
            <a:r>
              <a:rPr sz="700" spc="-15" dirty="0">
                <a:latin typeface="Arial Nova Light"/>
                <a:cs typeface="Arial MT"/>
              </a:rPr>
              <a:t> </a:t>
            </a:r>
            <a:r>
              <a:rPr lang="en-GB" sz="700" spc="-20" dirty="0">
                <a:latin typeface="Arial Nova Light"/>
                <a:cs typeface="Arial MT"/>
              </a:rPr>
              <a:t>area </a:t>
            </a:r>
            <a:r>
              <a:rPr lang="en-GB" sz="700" spc="-30" dirty="0">
                <a:latin typeface="Arial Nova Light"/>
                <a:cs typeface="Arial MT"/>
              </a:rPr>
              <a:t>suspected</a:t>
            </a:r>
            <a:r>
              <a:rPr sz="700" dirty="0">
                <a:latin typeface="Arial Nova Light"/>
                <a:cs typeface="Arial MT"/>
              </a:rPr>
              <a:t> </a:t>
            </a:r>
            <a:r>
              <a:rPr sz="700" spc="-10" dirty="0">
                <a:latin typeface="Arial Nova Light"/>
                <a:cs typeface="Arial MT"/>
              </a:rPr>
              <a:t>of</a:t>
            </a:r>
            <a:r>
              <a:rPr sz="700" dirty="0">
                <a:latin typeface="Arial Nova Light"/>
                <a:cs typeface="Arial MT"/>
              </a:rPr>
              <a:t> </a:t>
            </a:r>
            <a:r>
              <a:rPr sz="700" spc="-10" dirty="0">
                <a:latin typeface="Arial Nova Light"/>
                <a:cs typeface="Arial MT"/>
              </a:rPr>
              <a:t>contamination</a:t>
            </a:r>
            <a:r>
              <a:rPr lang="en-GB" sz="700" spc="-10" dirty="0">
                <a:latin typeface="Arial Nova Light"/>
                <a:cs typeface="Arial MT"/>
              </a:rPr>
              <a:t>.</a:t>
            </a:r>
            <a:endParaRPr lang="en-US" sz="700">
              <a:latin typeface="Arial Nova Light"/>
              <a:cs typeface="Arial MT"/>
            </a:endParaRPr>
          </a:p>
        </p:txBody>
      </p:sp>
      <p:sp>
        <p:nvSpPr>
          <p:cNvPr id="47" name="object 23">
            <a:extLst>
              <a:ext uri="{FF2B5EF4-FFF2-40B4-BE49-F238E27FC236}">
                <a16:creationId xmlns:a16="http://schemas.microsoft.com/office/drawing/2014/main" id="{DB691C72-E09A-7E33-D8C1-340DB9F772D3}"/>
              </a:ext>
            </a:extLst>
          </p:cNvPr>
          <p:cNvSpPr txBox="1"/>
          <p:nvPr/>
        </p:nvSpPr>
        <p:spPr>
          <a:xfrm>
            <a:off x="408359" y="309220"/>
            <a:ext cx="585166" cy="478336"/>
          </a:xfrm>
          <a:prstGeom prst="rect">
            <a:avLst/>
          </a:prstGeom>
        </p:spPr>
        <p:txBody>
          <a:bodyPr vert="horz" wrap="square" lIns="0" tIns="16510" rIns="0" bIns="0" rtlCol="0">
            <a:spAutoFit/>
          </a:bodyPr>
          <a:lstStyle>
            <a:defPPr>
              <a:defRPr kern="0"/>
            </a:defPPr>
          </a:lstStyle>
          <a:p>
            <a:pPr marL="282575">
              <a:lnSpc>
                <a:spcPct val="100000"/>
              </a:lnSpc>
              <a:spcBef>
                <a:spcPts val="1385"/>
              </a:spcBef>
              <a:tabLst>
                <a:tab pos="1950720" algn="l"/>
                <a:tab pos="3762375" algn="l"/>
              </a:tabLst>
            </a:pPr>
            <a:r>
              <a:rPr lang="en-US" sz="1500" b="1">
                <a:solidFill>
                  <a:srgbClr val="FFFFFF"/>
                </a:solidFill>
                <a:latin typeface="Arial"/>
                <a:cs typeface="Arial"/>
              </a:rPr>
              <a:t>	</a:t>
            </a:r>
            <a:r>
              <a:rPr lang="en-US" sz="1500" b="1" spc="-50">
                <a:solidFill>
                  <a:srgbClr val="FFFFFF"/>
                </a:solidFill>
                <a:latin typeface="Arial"/>
                <a:cs typeface="Arial"/>
              </a:rPr>
              <a:t>1</a:t>
            </a:r>
            <a:endParaRPr lang="en-US" sz="1500">
              <a:latin typeface="Arial"/>
              <a:cs typeface="Arial"/>
            </a:endParaRPr>
          </a:p>
        </p:txBody>
      </p:sp>
      <p:pic>
        <p:nvPicPr>
          <p:cNvPr id="49" name="Picture 48">
            <a:extLst>
              <a:ext uri="{FF2B5EF4-FFF2-40B4-BE49-F238E27FC236}">
                <a16:creationId xmlns:a16="http://schemas.microsoft.com/office/drawing/2014/main" id="{A0DEE03F-DF55-C8B4-6274-82C55BFADE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6786" y="406449"/>
            <a:ext cx="933397" cy="1200081"/>
          </a:xfrm>
          <a:prstGeom prst="rect">
            <a:avLst/>
          </a:prstGeom>
        </p:spPr>
      </p:pic>
      <p:sp>
        <p:nvSpPr>
          <p:cNvPr id="51" name="object 23">
            <a:extLst>
              <a:ext uri="{FF2B5EF4-FFF2-40B4-BE49-F238E27FC236}">
                <a16:creationId xmlns:a16="http://schemas.microsoft.com/office/drawing/2014/main" id="{39F570F1-DBDD-ED67-42F9-4EFA0A4A26B9}"/>
              </a:ext>
            </a:extLst>
          </p:cNvPr>
          <p:cNvSpPr txBox="1"/>
          <p:nvPr/>
        </p:nvSpPr>
        <p:spPr>
          <a:xfrm>
            <a:off x="2068031" y="314905"/>
            <a:ext cx="585166" cy="478336"/>
          </a:xfrm>
          <a:prstGeom prst="rect">
            <a:avLst/>
          </a:prstGeom>
        </p:spPr>
        <p:txBody>
          <a:bodyPr vert="horz" wrap="square" lIns="0" tIns="16510" rIns="0" bIns="0" rtlCol="0">
            <a:spAutoFit/>
          </a:bodyPr>
          <a:lstStyle>
            <a:defPPr>
              <a:defRPr kern="0"/>
            </a:defPPr>
          </a:lstStyle>
          <a:p>
            <a:pPr marL="282575">
              <a:lnSpc>
                <a:spcPct val="100000"/>
              </a:lnSpc>
              <a:spcBef>
                <a:spcPts val="1385"/>
              </a:spcBef>
              <a:tabLst>
                <a:tab pos="1950720" algn="l"/>
                <a:tab pos="3762375" algn="l"/>
              </a:tabLst>
            </a:pPr>
            <a:r>
              <a:rPr lang="en-US" sz="1500" b="1">
                <a:solidFill>
                  <a:srgbClr val="FFFFFF"/>
                </a:solidFill>
                <a:latin typeface="Arial"/>
                <a:cs typeface="Arial"/>
              </a:rPr>
              <a:t>	</a:t>
            </a:r>
            <a:r>
              <a:rPr lang="en-US" sz="1500" b="1" spc="-50">
                <a:solidFill>
                  <a:srgbClr val="FFFFFF"/>
                </a:solidFill>
                <a:latin typeface="Arial"/>
                <a:cs typeface="Arial"/>
              </a:rPr>
              <a:t>2</a:t>
            </a:r>
            <a:endParaRPr lang="en-US" sz="1500">
              <a:latin typeface="Arial"/>
              <a:cs typeface="Arial"/>
            </a:endParaRPr>
          </a:p>
        </p:txBody>
      </p:sp>
      <p:pic>
        <p:nvPicPr>
          <p:cNvPr id="53" name="Picture 52">
            <a:extLst>
              <a:ext uri="{FF2B5EF4-FFF2-40B4-BE49-F238E27FC236}">
                <a16:creationId xmlns:a16="http://schemas.microsoft.com/office/drawing/2014/main" id="{517C5FE7-534F-3904-CA34-B00550A06DC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84126" y="464170"/>
            <a:ext cx="1423962" cy="1122791"/>
          </a:xfrm>
          <a:prstGeom prst="rect">
            <a:avLst/>
          </a:prstGeom>
        </p:spPr>
      </p:pic>
      <p:sp>
        <p:nvSpPr>
          <p:cNvPr id="55" name="object 23">
            <a:extLst>
              <a:ext uri="{FF2B5EF4-FFF2-40B4-BE49-F238E27FC236}">
                <a16:creationId xmlns:a16="http://schemas.microsoft.com/office/drawing/2014/main" id="{57E48EFE-E1CC-C8AB-0CE0-DE0B4D7534A4}"/>
              </a:ext>
            </a:extLst>
          </p:cNvPr>
          <p:cNvSpPr txBox="1"/>
          <p:nvPr/>
        </p:nvSpPr>
        <p:spPr>
          <a:xfrm>
            <a:off x="3831677" y="311656"/>
            <a:ext cx="585166" cy="478336"/>
          </a:xfrm>
          <a:prstGeom prst="rect">
            <a:avLst/>
          </a:prstGeom>
        </p:spPr>
        <p:txBody>
          <a:bodyPr vert="horz" wrap="square" lIns="0" tIns="16510" rIns="0" bIns="0" rtlCol="0">
            <a:spAutoFit/>
          </a:bodyPr>
          <a:lstStyle>
            <a:defPPr>
              <a:defRPr kern="0"/>
            </a:defPPr>
          </a:lstStyle>
          <a:p>
            <a:pPr marL="282575">
              <a:lnSpc>
                <a:spcPct val="100000"/>
              </a:lnSpc>
              <a:spcBef>
                <a:spcPts val="1385"/>
              </a:spcBef>
              <a:tabLst>
                <a:tab pos="1950720" algn="l"/>
                <a:tab pos="3762375" algn="l"/>
              </a:tabLst>
            </a:pPr>
            <a:r>
              <a:rPr lang="en-US" sz="1500" b="1">
                <a:solidFill>
                  <a:srgbClr val="FFFFFF"/>
                </a:solidFill>
                <a:latin typeface="Arial"/>
                <a:cs typeface="Arial"/>
              </a:rPr>
              <a:t>	</a:t>
            </a:r>
            <a:r>
              <a:rPr lang="en-US" sz="1500" b="1" spc="-50">
                <a:solidFill>
                  <a:srgbClr val="FFFFFF"/>
                </a:solidFill>
                <a:latin typeface="Arial"/>
                <a:cs typeface="Arial"/>
              </a:rPr>
              <a:t>3</a:t>
            </a:r>
            <a:endParaRPr lang="en-US" sz="15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ad69307-a9a5-457a-819b-ba422349f453" xsi:nil="true"/>
    <lcf76f155ced4ddcb4097134ff3c332f xmlns="0b9673ff-0efb-4b55-9517-7661ddb72ba8">
      <Terms xmlns="http://schemas.microsoft.com/office/infopath/2007/PartnerControls"/>
    </lcf76f155ced4ddcb4097134ff3c332f>
    <SharedWithUsers xmlns="bad69307-a9a5-457a-819b-ba422349f453">
      <UserInfo>
        <DisplayName>Lucas Bendo-Watson</DisplayName>
        <AccountId>105</AccountId>
        <AccountType/>
      </UserInfo>
      <UserInfo>
        <DisplayName>Sarah Sisson</DisplayName>
        <AccountId>168</AccountId>
        <AccountType/>
      </UserInfo>
      <UserInfo>
        <DisplayName>Brent Merlo</DisplayName>
        <AccountId>665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111D225DC77F4E988E6FB27B621B9B" ma:contentTypeVersion="17" ma:contentTypeDescription="Create a new document." ma:contentTypeScope="" ma:versionID="e1168eba6157f2d86b03f111abb116f7">
  <xsd:schema xmlns:xsd="http://www.w3.org/2001/XMLSchema" xmlns:xs="http://www.w3.org/2001/XMLSchema" xmlns:p="http://schemas.microsoft.com/office/2006/metadata/properties" xmlns:ns2="0b9673ff-0efb-4b55-9517-7661ddb72ba8" xmlns:ns3="bad69307-a9a5-457a-819b-ba422349f453" targetNamespace="http://schemas.microsoft.com/office/2006/metadata/properties" ma:root="true" ma:fieldsID="e6e2f9b177659026e243bbce68d5d378" ns2:_="" ns3:_="">
    <xsd:import namespace="0b9673ff-0efb-4b55-9517-7661ddb72ba8"/>
    <xsd:import namespace="bad69307-a9a5-457a-819b-ba422349f4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673ff-0efb-4b55-9517-7661ddb72b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32ae372-f7a3-4b99-b8c4-c169a805a25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d69307-a9a5-457a-819b-ba422349f45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d167c90-40d7-44b7-a73c-131f505d47d2}" ma:internalName="TaxCatchAll" ma:showField="CatchAllData" ma:web="bad69307-a9a5-457a-819b-ba422349f45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BEE6AA-F4B4-4CF1-A588-07606E0936CE}">
  <ds:schemaRefs>
    <ds:schemaRef ds:uri="http://schemas.microsoft.com/sharepoint/v3/contenttype/forms"/>
  </ds:schemaRefs>
</ds:datastoreItem>
</file>

<file path=customXml/itemProps2.xml><?xml version="1.0" encoding="utf-8"?>
<ds:datastoreItem xmlns:ds="http://schemas.openxmlformats.org/officeDocument/2006/customXml" ds:itemID="{FAC9E0FD-E366-48C7-AA88-D7C1DF4F5FE7}">
  <ds:schemaRefs>
    <ds:schemaRef ds:uri="bad69307-a9a5-457a-819b-ba422349f453"/>
    <ds:schemaRef ds:uri="0b9673ff-0efb-4b55-9517-7661ddb72ba8"/>
    <ds:schemaRef ds:uri="http://purl.org/dc/dcmitype/"/>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31793F6-9090-483C-8B6A-E59AC1C2E7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673ff-0efb-4b55-9517-7661ddb72ba8"/>
    <ds:schemaRef ds:uri="bad69307-a9a5-457a-819b-ba422349f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TotalTime>
  <Words>493</Words>
  <Application>Microsoft Office PowerPoint</Application>
  <PresentationFormat>Custom</PresentationFormat>
  <Paragraphs>62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Technical specification: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Brcohure Global AI_WITH IMAGES</dc:title>
  <dc:creator>Tristan Kennelly</dc:creator>
  <cp:lastModifiedBy>Lucas Bendo-Watson</cp:lastModifiedBy>
  <cp:revision>272</cp:revision>
  <cp:lastPrinted>2023-09-02T09:03:59Z</cp:lastPrinted>
  <dcterms:created xsi:type="dcterms:W3CDTF">2023-07-18T10:59:00Z</dcterms:created>
  <dcterms:modified xsi:type="dcterms:W3CDTF">2024-02-07T14:54:25Z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2023-07-14T00:00:00Z</vt:filetime>
  </property>
  <property fmtid="{D5CDD505-2E9C-101B-9397-08002B2CF9AE}" pid="3" name="Creator">
    <vt:lpwstr>Adobe Illustrator 27.3 (Windows)</vt:lpwstr>
  </property>
  <property fmtid="{D5CDD505-2E9C-101B-9397-08002B2CF9AE}" pid="4" name="LastSaved">
    <vt:filetime>2023-07-18T00:00:00Z</vt:filetime>
  </property>
  <property fmtid="{D5CDD505-2E9C-101B-9397-08002B2CF9AE}" pid="5" name="ContentTypeId">
    <vt:lpwstr>0x01010086111D225DC77F4E988E6FB27B621B9B</vt:lpwstr>
  </property>
  <property fmtid="{D5CDD505-2E9C-101B-9397-08002B2CF9AE}" pid="6" name="MediaServiceImageTags">
    <vt:lpwstr/>
  </property>
</Properties>
</file>